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48" r:id="rId1"/>
  </p:sldMasterIdLst>
  <p:notesMasterIdLst>
    <p:notesMasterId r:id="rId38"/>
  </p:notesMasterIdLst>
  <p:sldIdLst>
    <p:sldId id="256" r:id="rId2"/>
    <p:sldId id="257" r:id="rId3"/>
    <p:sldId id="294" r:id="rId4"/>
    <p:sldId id="320" r:id="rId5"/>
    <p:sldId id="322" r:id="rId6"/>
    <p:sldId id="321" r:id="rId7"/>
    <p:sldId id="305" r:id="rId8"/>
    <p:sldId id="306" r:id="rId9"/>
    <p:sldId id="307" r:id="rId10"/>
    <p:sldId id="308" r:id="rId11"/>
    <p:sldId id="309" r:id="rId12"/>
    <p:sldId id="310" r:id="rId13"/>
    <p:sldId id="317" r:id="rId14"/>
    <p:sldId id="311" r:id="rId15"/>
    <p:sldId id="323" r:id="rId16"/>
    <p:sldId id="312" r:id="rId17"/>
    <p:sldId id="1941" r:id="rId18"/>
    <p:sldId id="1942" r:id="rId19"/>
    <p:sldId id="1943" r:id="rId20"/>
    <p:sldId id="1944" r:id="rId21"/>
    <p:sldId id="1946" r:id="rId22"/>
    <p:sldId id="272" r:id="rId23"/>
    <p:sldId id="315" r:id="rId24"/>
    <p:sldId id="275" r:id="rId25"/>
    <p:sldId id="276" r:id="rId26"/>
    <p:sldId id="277" r:id="rId27"/>
    <p:sldId id="278" r:id="rId28"/>
    <p:sldId id="2419" r:id="rId29"/>
    <p:sldId id="2411" r:id="rId30"/>
    <p:sldId id="1949" r:id="rId31"/>
    <p:sldId id="318" r:id="rId32"/>
    <p:sldId id="319" r:id="rId33"/>
    <p:sldId id="2418" r:id="rId34"/>
    <p:sldId id="2413" r:id="rId35"/>
    <p:sldId id="2420" r:id="rId36"/>
    <p:sldId id="2421" r:id="rId37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39"/>
      <p:bold r:id="rId40"/>
      <p:italic r:id="rId41"/>
      <p:boldItalic r:id="rId42"/>
    </p:embeddedFont>
    <p:embeddedFont>
      <p:font typeface="Montserrat" pitchFamily="2" charset="77"/>
      <p:regular r:id="rId43"/>
      <p:bold r:id="rId44"/>
      <p:italic r:id="rId45"/>
      <p:boldItalic r:id="rId46"/>
    </p:embeddedFont>
    <p:embeddedFont>
      <p:font typeface="Open Sans" panose="020B0606030504020204" pitchFamily="34" charset="0"/>
      <p:regular r:id="rId47"/>
      <p:bold r:id="rId48"/>
      <p:italic r:id="rId49"/>
      <p:boldItalic r:id="rId5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:go="http://customooxmlschemas.google.com/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51" roundtripDataSignature="AMtx7mjlODxOjU53UhCkKSObiIOfq+x3h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13E53"/>
    <a:srgbClr val="152836"/>
    <a:srgbClr val="4990E0"/>
    <a:srgbClr val="6A9BAB"/>
    <a:srgbClr val="5D909B"/>
    <a:srgbClr val="307B8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825"/>
    <p:restoredTop sz="94720"/>
  </p:normalViewPr>
  <p:slideViewPr>
    <p:cSldViewPr snapToGrid="0">
      <p:cViewPr varScale="1">
        <p:scale>
          <a:sx n="211" d="100"/>
          <a:sy n="211" d="100"/>
        </p:scale>
        <p:origin x="1768" y="2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4.fntdata"/><Relationship Id="rId47" Type="http://schemas.openxmlformats.org/officeDocument/2006/relationships/font" Target="fonts/font9.fntdata"/><Relationship Id="rId50" Type="http://schemas.openxmlformats.org/officeDocument/2006/relationships/font" Target="fonts/font12.fntdata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font" Target="fonts/font2.fntdata"/><Relationship Id="rId45" Type="http://schemas.openxmlformats.org/officeDocument/2006/relationships/font" Target="fonts/font7.fntdata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6.fntdata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5.fntdata"/><Relationship Id="rId48" Type="http://schemas.openxmlformats.org/officeDocument/2006/relationships/font" Target="fonts/font10.fntdata"/><Relationship Id="rId8" Type="http://schemas.openxmlformats.org/officeDocument/2006/relationships/slide" Target="slides/slide7.xml"/><Relationship Id="rId51" Type="http://customschemas.google.com/relationships/presentationmetadata" Target="meta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46" Type="http://schemas.openxmlformats.org/officeDocument/2006/relationships/font" Target="fonts/font8.fntdata"/><Relationship Id="rId20" Type="http://schemas.openxmlformats.org/officeDocument/2006/relationships/slide" Target="slides/slide19.xml"/><Relationship Id="rId41" Type="http://schemas.openxmlformats.org/officeDocument/2006/relationships/font" Target="fonts/font3.fntdata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1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2" name="Google Shape;8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3" name="Google Shape;83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70ba2964e2_0_4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94" name="Google Shape;94;g70ba2964e2_0_4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815052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70ba2964e2_0_4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94" name="Google Shape;94;g70ba2964e2_0_4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72189451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70ba2964e2_0_4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4" name="Google Shape;94;g70ba2964e2_0_4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33557463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70ba2964e2_0_4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4" name="Google Shape;94;g70ba2964e2_0_4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37874855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70ba2964e2_0_4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4" name="Google Shape;94;g70ba2964e2_0_4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12180119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70ba2964e2_0_4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4" name="Google Shape;94;g70ba2964e2_0_4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1036782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70ba2964e2_0_4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4" name="Google Shape;94;g70ba2964e2_0_4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852080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7f3162170d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38" name="Google Shape;238;g7f3162170d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08509463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g7f3a897f6b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54" name="Google Shape;254;g7f3a897f6b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12974386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g7f3a897f6b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72" name="Google Shape;272;g7f3a897f6b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2629443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70ba2964e2_0_4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4" name="Google Shape;94;g70ba2964e2_0_4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g7f3a897f6b_0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83" name="Google Shape;283;g7f3a897f6b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72448151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g7f3a897f6b_0_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05" name="Google Shape;305;g7f3a897f6b_0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96996780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g7f3a897f6b_0_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20" name="Google Shape;320;g7f3a897f6b_0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1758970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70ba2964e2_0_4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4" name="Google Shape;94;g70ba2964e2_0_4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27224731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g7f3a897f6b_0_1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60" name="Google Shape;360;g7f3a897f6b_0_1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91503655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g7f3a897f6b_0_1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71" name="Google Shape;371;g7f3a897f6b_0_1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38755900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g7f3a897f6b_0_2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86" name="Google Shape;386;g7f3a897f6b_0_2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4352818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g7f3a897f6b_0_2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00" name="Google Shape;400;g7f3a897f6b_0_2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01172962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g7f3a897f6b_0_2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00" name="Google Shape;400;g7f3a897f6b_0_2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1497255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g7f3a897f6b_0_2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00" name="Google Shape;400;g7f3a897f6b_0_2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4435911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70ba2964e2_0_4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94" name="Google Shape;94;g70ba2964e2_0_4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23009243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g7f3a897f6b_0_2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25" name="Google Shape;425;g7f3a897f6b_0_2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8636246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70ba2964e2_0_4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4" name="Google Shape;94;g70ba2964e2_0_4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34709962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70ba2964e2_0_4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4" name="Google Shape;94;g70ba2964e2_0_4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65140349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g7589d20240_1_2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17" name="Google Shape;417;g7589d20240_1_2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18" name="Google Shape;418;g7589d20240_1_28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33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685810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70ba2964e2_0_4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4" name="Google Shape;94;g70ba2964e2_0_4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6417965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70ba2964e2_0_4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4" name="Google Shape;94;g70ba2964e2_0_4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3976764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70ba2964e2_0_4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94" name="Google Shape;94;g70ba2964e2_0_4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461417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70ba2964e2_0_4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4" name="Google Shape;94;g70ba2964e2_0_4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4904325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70ba2964e2_0_4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4" name="Google Shape;94;g70ba2964e2_0_4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143124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70ba2964e2_0_4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4" name="Google Shape;94;g70ba2964e2_0_4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0994228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51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51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" name="Google Shape;15;p5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" name="Google Shape;16;p51"/>
          <p:cNvSpPr txBox="1">
            <a:spLocks noGrp="1"/>
          </p:cNvSpPr>
          <p:nvPr>
            <p:ph type="ftr" idx="11"/>
          </p:nvPr>
        </p:nvSpPr>
        <p:spPr>
          <a:xfrm>
            <a:off x="4872354" y="6611705"/>
            <a:ext cx="3854044" cy="206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51"/>
          <p:cNvSpPr txBox="1">
            <a:spLocks noGrp="1"/>
          </p:cNvSpPr>
          <p:nvPr>
            <p:ph type="sldNum" idx="12"/>
          </p:nvPr>
        </p:nvSpPr>
        <p:spPr>
          <a:xfrm>
            <a:off x="8758663" y="6611705"/>
            <a:ext cx="312236" cy="206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6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0" name="Google Shape;70;p60"/>
          <p:cNvSpPr txBox="1">
            <a:spLocks noGrp="1"/>
          </p:cNvSpPr>
          <p:nvPr>
            <p:ph type="body" idx="1"/>
          </p:nvPr>
        </p:nvSpPr>
        <p:spPr>
          <a:xfrm rot="5400000">
            <a:off x="2309018" y="-251619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1" name="Google Shape;71;p6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2" name="Google Shape;72;p60"/>
          <p:cNvSpPr txBox="1">
            <a:spLocks noGrp="1"/>
          </p:cNvSpPr>
          <p:nvPr>
            <p:ph type="ftr" idx="11"/>
          </p:nvPr>
        </p:nvSpPr>
        <p:spPr>
          <a:xfrm>
            <a:off x="4872354" y="6611705"/>
            <a:ext cx="3854044" cy="206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60"/>
          <p:cNvSpPr txBox="1">
            <a:spLocks noGrp="1"/>
          </p:cNvSpPr>
          <p:nvPr>
            <p:ph type="sldNum" idx="12"/>
          </p:nvPr>
        </p:nvSpPr>
        <p:spPr>
          <a:xfrm>
            <a:off x="8758663" y="6611705"/>
            <a:ext cx="312236" cy="206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61"/>
          <p:cNvSpPr txBox="1">
            <a:spLocks noGrp="1"/>
          </p:cNvSpPr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6" name="Google Shape;76;p61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7" name="Google Shape;77;p6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8" name="Google Shape;78;p61"/>
          <p:cNvSpPr txBox="1">
            <a:spLocks noGrp="1"/>
          </p:cNvSpPr>
          <p:nvPr>
            <p:ph type="ftr" idx="11"/>
          </p:nvPr>
        </p:nvSpPr>
        <p:spPr>
          <a:xfrm>
            <a:off x="4872354" y="6611705"/>
            <a:ext cx="3854044" cy="206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61"/>
          <p:cNvSpPr txBox="1">
            <a:spLocks noGrp="1"/>
          </p:cNvSpPr>
          <p:nvPr>
            <p:ph type="sldNum" idx="12"/>
          </p:nvPr>
        </p:nvSpPr>
        <p:spPr>
          <a:xfrm>
            <a:off x="8758663" y="6611705"/>
            <a:ext cx="312236" cy="206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52"/>
          <p:cNvSpPr txBox="1">
            <a:spLocks noGrp="1"/>
          </p:cNvSpPr>
          <p:nvPr>
            <p:ph type="ftr" idx="11"/>
          </p:nvPr>
        </p:nvSpPr>
        <p:spPr>
          <a:xfrm>
            <a:off x="5117876" y="6611705"/>
            <a:ext cx="3503676" cy="206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52"/>
          <p:cNvSpPr txBox="1">
            <a:spLocks noGrp="1"/>
          </p:cNvSpPr>
          <p:nvPr>
            <p:ph type="sldNum" idx="12"/>
          </p:nvPr>
        </p:nvSpPr>
        <p:spPr>
          <a:xfrm>
            <a:off x="8655540" y="6611705"/>
            <a:ext cx="377806" cy="206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3" name="Google Shape;23;p5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" name="Google Shape;24;p5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5" name="Google Shape;25;p53"/>
          <p:cNvSpPr txBox="1">
            <a:spLocks noGrp="1"/>
          </p:cNvSpPr>
          <p:nvPr>
            <p:ph type="ftr" idx="11"/>
          </p:nvPr>
        </p:nvSpPr>
        <p:spPr>
          <a:xfrm>
            <a:off x="4872354" y="6611705"/>
            <a:ext cx="3854044" cy="206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53"/>
          <p:cNvSpPr txBox="1">
            <a:spLocks noGrp="1"/>
          </p:cNvSpPr>
          <p:nvPr>
            <p:ph type="sldNum" idx="12"/>
          </p:nvPr>
        </p:nvSpPr>
        <p:spPr>
          <a:xfrm>
            <a:off x="8758663" y="6611705"/>
            <a:ext cx="312236" cy="206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4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9" name="Google Shape;29;p54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" name="Google Shape;30;p5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1" name="Google Shape;31;p54"/>
          <p:cNvSpPr txBox="1">
            <a:spLocks noGrp="1"/>
          </p:cNvSpPr>
          <p:nvPr>
            <p:ph type="ftr" idx="11"/>
          </p:nvPr>
        </p:nvSpPr>
        <p:spPr>
          <a:xfrm>
            <a:off x="4872354" y="6611705"/>
            <a:ext cx="3854044" cy="206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4"/>
          <p:cNvSpPr txBox="1">
            <a:spLocks noGrp="1"/>
          </p:cNvSpPr>
          <p:nvPr>
            <p:ph type="sldNum" idx="12"/>
          </p:nvPr>
        </p:nvSpPr>
        <p:spPr>
          <a:xfrm>
            <a:off x="8758663" y="6611705"/>
            <a:ext cx="312236" cy="206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5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5" name="Google Shape;35;p5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6" name="Google Shape;36;p55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7" name="Google Shape;37;p5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8" name="Google Shape;38;p55"/>
          <p:cNvSpPr txBox="1">
            <a:spLocks noGrp="1"/>
          </p:cNvSpPr>
          <p:nvPr>
            <p:ph type="ftr" idx="11"/>
          </p:nvPr>
        </p:nvSpPr>
        <p:spPr>
          <a:xfrm>
            <a:off x="4872354" y="6611705"/>
            <a:ext cx="3854044" cy="206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55"/>
          <p:cNvSpPr txBox="1">
            <a:spLocks noGrp="1"/>
          </p:cNvSpPr>
          <p:nvPr>
            <p:ph type="sldNum" idx="12"/>
          </p:nvPr>
        </p:nvSpPr>
        <p:spPr>
          <a:xfrm>
            <a:off x="8758663" y="6611705"/>
            <a:ext cx="312236" cy="206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5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2" name="Google Shape;42;p56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3" name="Google Shape;43;p56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4" name="Google Shape;44;p56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5" name="Google Shape;45;p56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6" name="Google Shape;46;p5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7" name="Google Shape;47;p56"/>
          <p:cNvSpPr txBox="1">
            <a:spLocks noGrp="1"/>
          </p:cNvSpPr>
          <p:nvPr>
            <p:ph type="ftr" idx="11"/>
          </p:nvPr>
        </p:nvSpPr>
        <p:spPr>
          <a:xfrm>
            <a:off x="4872354" y="6611705"/>
            <a:ext cx="3854044" cy="206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56"/>
          <p:cNvSpPr txBox="1">
            <a:spLocks noGrp="1"/>
          </p:cNvSpPr>
          <p:nvPr>
            <p:ph type="sldNum" idx="12"/>
          </p:nvPr>
        </p:nvSpPr>
        <p:spPr>
          <a:xfrm>
            <a:off x="8758663" y="6611705"/>
            <a:ext cx="312236" cy="206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5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1" name="Google Shape;51;p5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2" name="Google Shape;52;p57"/>
          <p:cNvSpPr txBox="1">
            <a:spLocks noGrp="1"/>
          </p:cNvSpPr>
          <p:nvPr>
            <p:ph type="ftr" idx="11"/>
          </p:nvPr>
        </p:nvSpPr>
        <p:spPr>
          <a:xfrm>
            <a:off x="4872354" y="6611705"/>
            <a:ext cx="3854044" cy="206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57"/>
          <p:cNvSpPr txBox="1">
            <a:spLocks noGrp="1"/>
          </p:cNvSpPr>
          <p:nvPr>
            <p:ph type="sldNum" idx="12"/>
          </p:nvPr>
        </p:nvSpPr>
        <p:spPr>
          <a:xfrm>
            <a:off x="8758663" y="6611705"/>
            <a:ext cx="312236" cy="206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58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6" name="Google Shape;56;p58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7" name="Google Shape;57;p58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8" name="Google Shape;58;p5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9" name="Google Shape;59;p58"/>
          <p:cNvSpPr txBox="1">
            <a:spLocks noGrp="1"/>
          </p:cNvSpPr>
          <p:nvPr>
            <p:ph type="ftr" idx="11"/>
          </p:nvPr>
        </p:nvSpPr>
        <p:spPr>
          <a:xfrm>
            <a:off x="4872354" y="6611705"/>
            <a:ext cx="3854044" cy="206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58"/>
          <p:cNvSpPr txBox="1">
            <a:spLocks noGrp="1"/>
          </p:cNvSpPr>
          <p:nvPr>
            <p:ph type="sldNum" idx="12"/>
          </p:nvPr>
        </p:nvSpPr>
        <p:spPr>
          <a:xfrm>
            <a:off x="8758663" y="6611705"/>
            <a:ext cx="312236" cy="206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59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3" name="Google Shape;63;p59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59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5" name="Google Shape;65;p5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6" name="Google Shape;66;p59"/>
          <p:cNvSpPr txBox="1">
            <a:spLocks noGrp="1"/>
          </p:cNvSpPr>
          <p:nvPr>
            <p:ph type="ftr" idx="11"/>
          </p:nvPr>
        </p:nvSpPr>
        <p:spPr>
          <a:xfrm>
            <a:off x="4872354" y="6611705"/>
            <a:ext cx="3854044" cy="206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59"/>
          <p:cNvSpPr txBox="1">
            <a:spLocks noGrp="1"/>
          </p:cNvSpPr>
          <p:nvPr>
            <p:ph type="sldNum" idx="12"/>
          </p:nvPr>
        </p:nvSpPr>
        <p:spPr>
          <a:xfrm>
            <a:off x="8758663" y="6611705"/>
            <a:ext cx="312236" cy="206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50"/>
          <p:cNvSpPr txBox="1">
            <a:spLocks noGrp="1"/>
          </p:cNvSpPr>
          <p:nvPr>
            <p:ph type="ftr" idx="11"/>
          </p:nvPr>
        </p:nvSpPr>
        <p:spPr>
          <a:xfrm>
            <a:off x="4872354" y="6611705"/>
            <a:ext cx="3854044" cy="206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" name="Google Shape;11;p50"/>
          <p:cNvSpPr txBox="1">
            <a:spLocks noGrp="1"/>
          </p:cNvSpPr>
          <p:nvPr>
            <p:ph type="sldNum" idx="12"/>
          </p:nvPr>
        </p:nvSpPr>
        <p:spPr>
          <a:xfrm>
            <a:off x="8758663" y="6611705"/>
            <a:ext cx="312236" cy="206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6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Relationship Id="rId9" Type="http://schemas.openxmlformats.org/officeDocument/2006/relationships/image" Target="../media/image3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3" Type="http://schemas.openxmlformats.org/officeDocument/2006/relationships/image" Target="../media/image6.png"/><Relationship Id="rId7" Type="http://schemas.openxmlformats.org/officeDocument/2006/relationships/image" Target="../media/image42.jpeg"/><Relationship Id="rId12" Type="http://schemas.openxmlformats.org/officeDocument/2006/relationships/image" Target="../media/image4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jpeg"/><Relationship Id="rId11" Type="http://schemas.openxmlformats.org/officeDocument/2006/relationships/image" Target="../media/image46.png"/><Relationship Id="rId5" Type="http://schemas.openxmlformats.org/officeDocument/2006/relationships/image" Target="../media/image40.jpeg"/><Relationship Id="rId10" Type="http://schemas.openxmlformats.org/officeDocument/2006/relationships/image" Target="../media/image45.png"/><Relationship Id="rId4" Type="http://schemas.openxmlformats.org/officeDocument/2006/relationships/image" Target="../media/image39.jpeg"/><Relationship Id="rId9" Type="http://schemas.openxmlformats.org/officeDocument/2006/relationships/image" Target="../media/image4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gi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58.jpeg"/><Relationship Id="rId7" Type="http://schemas.openxmlformats.org/officeDocument/2006/relationships/image" Target="../media/image6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png"/><Relationship Id="rId5" Type="http://schemas.openxmlformats.org/officeDocument/2006/relationships/image" Target="../media/image59.png"/><Relationship Id="rId4" Type="http://schemas.openxmlformats.org/officeDocument/2006/relationships/image" Target="../media/image5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3.png"/><Relationship Id="rId4" Type="http://schemas.openxmlformats.org/officeDocument/2006/relationships/image" Target="../media/image5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5.png"/><Relationship Id="rId4" Type="http://schemas.openxmlformats.org/officeDocument/2006/relationships/image" Target="../media/image5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8.png"/><Relationship Id="rId5" Type="http://schemas.openxmlformats.org/officeDocument/2006/relationships/image" Target="../media/image57.png"/><Relationship Id="rId4" Type="http://schemas.openxmlformats.org/officeDocument/2006/relationships/image" Target="../media/image6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0.png"/><Relationship Id="rId4" Type="http://schemas.openxmlformats.org/officeDocument/2006/relationships/image" Target="../media/image5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7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4.png"/><Relationship Id="rId4" Type="http://schemas.openxmlformats.org/officeDocument/2006/relationships/image" Target="../media/image5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4.png"/><Relationship Id="rId4" Type="http://schemas.openxmlformats.org/officeDocument/2006/relationships/image" Target="../media/image5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7.png"/><Relationship Id="rId4" Type="http://schemas.openxmlformats.org/officeDocument/2006/relationships/image" Target="../media/image5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9.png"/><Relationship Id="rId4" Type="http://schemas.openxmlformats.org/officeDocument/2006/relationships/image" Target="../media/image5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1.png"/><Relationship Id="rId5" Type="http://schemas.openxmlformats.org/officeDocument/2006/relationships/image" Target="../media/image80.png"/><Relationship Id="rId4" Type="http://schemas.openxmlformats.org/officeDocument/2006/relationships/image" Target="../media/image78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2.png"/><Relationship Id="rId5" Type="http://schemas.openxmlformats.org/officeDocument/2006/relationships/image" Target="../media/image80.png"/><Relationship Id="rId4" Type="http://schemas.openxmlformats.org/officeDocument/2006/relationships/image" Target="../media/image7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4.png"/><Relationship Id="rId4" Type="http://schemas.openxmlformats.org/officeDocument/2006/relationships/image" Target="../media/image5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gif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3" Type="http://schemas.openxmlformats.org/officeDocument/2006/relationships/image" Target="../media/image6.png"/><Relationship Id="rId7" Type="http://schemas.openxmlformats.org/officeDocument/2006/relationships/image" Target="../media/image89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8.jpeg"/><Relationship Id="rId5" Type="http://schemas.openxmlformats.org/officeDocument/2006/relationships/image" Target="../media/image87.jpeg"/><Relationship Id="rId4" Type="http://schemas.openxmlformats.org/officeDocument/2006/relationships/image" Target="../media/image86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6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8.jpeg"/><Relationship Id="rId10" Type="http://schemas.openxmlformats.org/officeDocument/2006/relationships/image" Target="../media/image21.svg"/><Relationship Id="rId4" Type="http://schemas.openxmlformats.org/officeDocument/2006/relationships/image" Target="../media/image17.jpeg"/><Relationship Id="rId9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6.png"/><Relationship Id="rId7" Type="http://schemas.openxmlformats.org/officeDocument/2006/relationships/image" Target="../media/image2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23.jpe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9.png"/><Relationship Id="rId4" Type="http://schemas.openxmlformats.org/officeDocument/2006/relationships/image" Target="../media/image2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jpeg"/><Relationship Id="rId5" Type="http://schemas.openxmlformats.org/officeDocument/2006/relationships/image" Target="../media/image31.png"/><Relationship Id="rId4" Type="http://schemas.openxmlformats.org/officeDocument/2006/relationships/image" Target="../media/image3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"/>
          <p:cNvSpPr txBox="1"/>
          <p:nvPr/>
        </p:nvSpPr>
        <p:spPr>
          <a:xfrm>
            <a:off x="2097175" y="638075"/>
            <a:ext cx="5703004" cy="752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275" tIns="43625" rIns="87275" bIns="43625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nl-BE" sz="1800" b="1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DIARY POD - GEAUTOMATISEERD PLASDAGBOEK </a:t>
            </a:r>
            <a:endParaRPr sz="1800" b="1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STAP VOOR STAP</a:t>
            </a:r>
            <a:endParaRPr sz="18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6" name="Google Shape;86;p1"/>
          <p:cNvSpPr/>
          <p:nvPr/>
        </p:nvSpPr>
        <p:spPr>
          <a:xfrm>
            <a:off x="6879565" y="6475043"/>
            <a:ext cx="2086586" cy="195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275" tIns="43625" rIns="87275" bIns="436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en-US" sz="700" b="0" i="1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Minze NV 2018 - all rights reserved - confidential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7" name="Google Shape;87;p1" descr="logohealth-at-home.pn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0629" y="-87374"/>
            <a:ext cx="1905314" cy="1848940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"/>
          <p:cNvSpPr/>
          <p:nvPr/>
        </p:nvSpPr>
        <p:spPr>
          <a:xfrm>
            <a:off x="8190450" y="615788"/>
            <a:ext cx="431100" cy="431100"/>
          </a:xfrm>
          <a:prstGeom prst="ellipse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1"/>
          <p:cNvSpPr txBox="1"/>
          <p:nvPr/>
        </p:nvSpPr>
        <p:spPr>
          <a:xfrm>
            <a:off x="8165732" y="638075"/>
            <a:ext cx="567900" cy="68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275" tIns="43625" rIns="87275" bIns="43625" anchor="t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dirty="0">
                <a:latin typeface="Open Sans"/>
                <a:ea typeface="Open Sans"/>
                <a:cs typeface="Open Sans"/>
                <a:sym typeface="Open Sans"/>
              </a:rPr>
              <a:t>NL</a:t>
            </a:r>
            <a:endParaRPr sz="1800" b="0" i="0" u="none" strike="noStrike" cap="none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4" name="Groep 3">
            <a:extLst>
              <a:ext uri="{FF2B5EF4-FFF2-40B4-BE49-F238E27FC236}">
                <a16:creationId xmlns:a16="http://schemas.microsoft.com/office/drawing/2014/main" id="{F75CA1C2-8D1A-B645-8ABB-2C02B9BC864B}"/>
              </a:ext>
            </a:extLst>
          </p:cNvPr>
          <p:cNvGrpSpPr/>
          <p:nvPr/>
        </p:nvGrpSpPr>
        <p:grpSpPr>
          <a:xfrm>
            <a:off x="-13667" y="1588013"/>
            <a:ext cx="9157667" cy="5272059"/>
            <a:chOff x="-13667" y="1588013"/>
            <a:chExt cx="9157667" cy="5272059"/>
          </a:xfrm>
        </p:grpSpPr>
        <p:pic>
          <p:nvPicPr>
            <p:cNvPr id="3" name="Afbeelding 2" descr="Afbeelding met spel, controller, elektronisch&#10;&#10;Automatisch gegenereerde beschrijving">
              <a:extLst>
                <a:ext uri="{FF2B5EF4-FFF2-40B4-BE49-F238E27FC236}">
                  <a16:creationId xmlns:a16="http://schemas.microsoft.com/office/drawing/2014/main" id="{A3D30726-FEBC-3A44-AB5A-3D0ABF6B5BF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72133" y="1588013"/>
              <a:ext cx="7903747" cy="5272059"/>
            </a:xfrm>
            <a:prstGeom prst="rect">
              <a:avLst/>
            </a:prstGeom>
          </p:spPr>
        </p:pic>
        <p:pic>
          <p:nvPicPr>
            <p:cNvPr id="13" name="Afbeelding 12" descr="Afbeelding met spel, controller, elektronisch&#10;&#10;Automatisch gegenereerde beschrijving">
              <a:extLst>
                <a:ext uri="{FF2B5EF4-FFF2-40B4-BE49-F238E27FC236}">
                  <a16:creationId xmlns:a16="http://schemas.microsoft.com/office/drawing/2014/main" id="{2210F19B-2694-1C4C-AFAF-90F455E73CD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-13667" y="1588013"/>
              <a:ext cx="685799" cy="5272059"/>
            </a:xfrm>
            <a:prstGeom prst="rect">
              <a:avLst/>
            </a:prstGeom>
          </p:spPr>
        </p:pic>
        <p:pic>
          <p:nvPicPr>
            <p:cNvPr id="14" name="Afbeelding 13" descr="Afbeelding met spel, controller, elektronisch&#10;&#10;Automatisch gegenereerde beschrijving">
              <a:extLst>
                <a:ext uri="{FF2B5EF4-FFF2-40B4-BE49-F238E27FC236}">
                  <a16:creationId xmlns:a16="http://schemas.microsoft.com/office/drawing/2014/main" id="{995394B7-6361-0D44-A019-1FF6A967786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471867" y="1588013"/>
              <a:ext cx="672133" cy="527205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6" name="Google Shape;96;g70ba2964e2_0_405"/>
          <p:cNvGrpSpPr/>
          <p:nvPr/>
        </p:nvGrpSpPr>
        <p:grpSpPr>
          <a:xfrm>
            <a:off x="0" y="50"/>
            <a:ext cx="2392500" cy="6858000"/>
            <a:chOff x="0" y="50"/>
            <a:chExt cx="2392500" cy="6858000"/>
          </a:xfrm>
        </p:grpSpPr>
        <p:sp>
          <p:nvSpPr>
            <p:cNvPr id="97" name="Google Shape;97;g70ba2964e2_0_405"/>
            <p:cNvSpPr/>
            <p:nvPr/>
          </p:nvSpPr>
          <p:spPr>
            <a:xfrm>
              <a:off x="0" y="50"/>
              <a:ext cx="2392500" cy="6858000"/>
            </a:xfrm>
            <a:prstGeom prst="rect">
              <a:avLst/>
            </a:prstGeom>
            <a:gradFill>
              <a:gsLst>
                <a:gs pos="0">
                  <a:srgbClr val="3B6276"/>
                </a:gs>
                <a:gs pos="100000">
                  <a:srgbClr val="3E798E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98" name="Google Shape;98;g70ba2964e2_0_405"/>
            <p:cNvPicPr preferRelativeResize="0"/>
            <p:nvPr/>
          </p:nvPicPr>
          <p:blipFill rotWithShape="1">
            <a:blip r:embed="rId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51482" y="6209400"/>
              <a:ext cx="978550" cy="4782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" name="Rectangle 30">
            <a:extLst>
              <a:ext uri="{FF2B5EF4-FFF2-40B4-BE49-F238E27FC236}">
                <a16:creationId xmlns:a16="http://schemas.microsoft.com/office/drawing/2014/main" id="{8CE1A502-E676-234C-B835-E38688F0DB25}"/>
              </a:ext>
            </a:extLst>
          </p:cNvPr>
          <p:cNvSpPr/>
          <p:nvPr/>
        </p:nvSpPr>
        <p:spPr>
          <a:xfrm>
            <a:off x="2856758" y="542503"/>
            <a:ext cx="279025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400" dirty="0">
                <a:latin typeface="Open Sans"/>
                <a:cs typeface="Open Sans"/>
              </a:rPr>
              <a:t>Personaliseer</a:t>
            </a:r>
            <a:endParaRPr lang="nl-NL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nl-NL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je plasdagboek</a:t>
            </a:r>
            <a:endParaRPr lang="nl-NL" sz="2400" b="1" dirty="0">
              <a:latin typeface="Open Sans"/>
              <a:cs typeface="Open Sans"/>
            </a:endParaRPr>
          </a:p>
        </p:txBody>
      </p:sp>
      <p:sp>
        <p:nvSpPr>
          <p:cNvPr id="14" name="Rectangle 30">
            <a:extLst>
              <a:ext uri="{FF2B5EF4-FFF2-40B4-BE49-F238E27FC236}">
                <a16:creationId xmlns:a16="http://schemas.microsoft.com/office/drawing/2014/main" id="{E5820552-CD41-3B45-8857-A6C52D41EFFE}"/>
              </a:ext>
            </a:extLst>
          </p:cNvPr>
          <p:cNvSpPr/>
          <p:nvPr/>
        </p:nvSpPr>
        <p:spPr>
          <a:xfrm>
            <a:off x="2812552" y="5256520"/>
            <a:ext cx="168391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l-NL" dirty="0">
                <a:latin typeface="Open Sans"/>
                <a:ea typeface="Open Sans" panose="020B0606030504020204" pitchFamily="34" charset="0"/>
                <a:cs typeface="Open Sans"/>
              </a:rPr>
              <a:t>Stel je hoe laat je naar bed gaat in de avond</a:t>
            </a:r>
            <a:endParaRPr lang="nl-NL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5" name="Rectangle 30">
            <a:extLst>
              <a:ext uri="{FF2B5EF4-FFF2-40B4-BE49-F238E27FC236}">
                <a16:creationId xmlns:a16="http://schemas.microsoft.com/office/drawing/2014/main" id="{F037E12B-59A0-834E-974C-B08645E3D2C8}"/>
              </a:ext>
            </a:extLst>
          </p:cNvPr>
          <p:cNvSpPr/>
          <p:nvPr/>
        </p:nvSpPr>
        <p:spPr>
          <a:xfrm>
            <a:off x="4982853" y="5256520"/>
            <a:ext cx="156596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l-NL" dirty="0">
                <a:latin typeface="Open Sans"/>
                <a:cs typeface="Open Sans"/>
              </a:rPr>
              <a:t>Stel in hoe laat je opstaat in de ochtend</a:t>
            </a:r>
            <a:endParaRPr lang="nl-N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9" name="Rectangle 30">
            <a:extLst>
              <a:ext uri="{FF2B5EF4-FFF2-40B4-BE49-F238E27FC236}">
                <a16:creationId xmlns:a16="http://schemas.microsoft.com/office/drawing/2014/main" id="{B93BBDF6-F18B-1F4E-9AAD-97B6E6579E37}"/>
              </a:ext>
            </a:extLst>
          </p:cNvPr>
          <p:cNvSpPr/>
          <p:nvPr/>
        </p:nvSpPr>
        <p:spPr>
          <a:xfrm>
            <a:off x="6966009" y="5256520"/>
            <a:ext cx="208430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l-NL" dirty="0">
                <a:latin typeface="Open Sans"/>
                <a:ea typeface="Open Sans" panose="020B0606030504020204" pitchFamily="34" charset="0"/>
                <a:cs typeface="Open Sans"/>
              </a:rPr>
              <a:t>Geef aan of u een katheter gebruikt</a:t>
            </a:r>
            <a:endParaRPr lang="nl-NL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10" name="Groep 9">
            <a:extLst>
              <a:ext uri="{FF2B5EF4-FFF2-40B4-BE49-F238E27FC236}">
                <a16:creationId xmlns:a16="http://schemas.microsoft.com/office/drawing/2014/main" id="{32530CAF-6F75-6B46-8D10-7A731ED630CD}"/>
              </a:ext>
            </a:extLst>
          </p:cNvPr>
          <p:cNvGrpSpPr/>
          <p:nvPr/>
        </p:nvGrpSpPr>
        <p:grpSpPr>
          <a:xfrm>
            <a:off x="2613949" y="1437364"/>
            <a:ext cx="6436368" cy="3647986"/>
            <a:chOff x="2613949" y="1380212"/>
            <a:chExt cx="6436368" cy="3647986"/>
          </a:xfrm>
        </p:grpSpPr>
        <p:pic>
          <p:nvPicPr>
            <p:cNvPr id="9" name="Afbeelding 8">
              <a:extLst>
                <a:ext uri="{FF2B5EF4-FFF2-40B4-BE49-F238E27FC236}">
                  <a16:creationId xmlns:a16="http://schemas.microsoft.com/office/drawing/2014/main" id="{CD308F69-864A-F24F-B96D-69EA20CD6C7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613949" y="1380212"/>
              <a:ext cx="6436368" cy="3647986"/>
            </a:xfrm>
            <a:prstGeom prst="rect">
              <a:avLst/>
            </a:prstGeom>
          </p:spPr>
        </p:pic>
        <p:pic>
          <p:nvPicPr>
            <p:cNvPr id="23" name="Afbeelding 22">
              <a:extLst>
                <a:ext uri="{FF2B5EF4-FFF2-40B4-BE49-F238E27FC236}">
                  <a16:creationId xmlns:a16="http://schemas.microsoft.com/office/drawing/2014/main" id="{A9C7FDB0-75DD-0441-B53D-FAC18EB4C0A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982852" y="3085308"/>
              <a:ext cx="1599909" cy="1499644"/>
            </a:xfrm>
            <a:prstGeom prst="rect">
              <a:avLst/>
            </a:prstGeom>
          </p:spPr>
        </p:pic>
        <p:pic>
          <p:nvPicPr>
            <p:cNvPr id="24" name="Afbeelding 23">
              <a:extLst>
                <a:ext uri="{FF2B5EF4-FFF2-40B4-BE49-F238E27FC236}">
                  <a16:creationId xmlns:a16="http://schemas.microsoft.com/office/drawing/2014/main" id="{E9A99944-7AD3-7845-8E9B-83528397A8F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891379" y="3112203"/>
              <a:ext cx="1576508" cy="1401031"/>
            </a:xfrm>
            <a:prstGeom prst="rect">
              <a:avLst/>
            </a:prstGeom>
          </p:spPr>
        </p:pic>
      </p:grpSp>
      <p:sp>
        <p:nvSpPr>
          <p:cNvPr id="2" name="Google Shape;99;g70ba2964e2_0_405">
            <a:extLst>
              <a:ext uri="{FF2B5EF4-FFF2-40B4-BE49-F238E27FC236}">
                <a16:creationId xmlns:a16="http://schemas.microsoft.com/office/drawing/2014/main" id="{B898E3E9-F50F-C522-DA31-AADC949B719F}"/>
              </a:ext>
            </a:extLst>
          </p:cNvPr>
          <p:cNvSpPr/>
          <p:nvPr/>
        </p:nvSpPr>
        <p:spPr>
          <a:xfrm>
            <a:off x="228286" y="616500"/>
            <a:ext cx="2043285" cy="542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nl-NL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Plasdagboek met de</a:t>
            </a:r>
            <a:r>
              <a:rPr lang="nl-NL" sz="1400" b="0" i="0" u="none" strike="noStrike" cap="none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nl-NL" sz="1400" b="0" i="0" u="none" strike="noStrike" cap="none" dirty="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Diary</a:t>
            </a:r>
            <a:r>
              <a:rPr lang="nl-NL" sz="1400" b="0" i="0" u="none" strike="noStrike" cap="none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nl-NL" sz="1400" b="0" i="0" u="none" strike="noStrike" cap="none" dirty="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Pod</a:t>
            </a:r>
            <a:endParaRPr lang="nl-NL" sz="1400" b="0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nl-NL" sz="1400" b="1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1.</a:t>
            </a:r>
            <a:r>
              <a:rPr lang="nl-NL" sz="1200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nl-NL" sz="1200" dirty="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Minze</a:t>
            </a:r>
            <a:r>
              <a:rPr lang="nl-NL" sz="1200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Flow app</a:t>
            </a:r>
            <a:endParaRPr lang="nl-NL" sz="1200" b="0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lvl="0">
              <a:buSzPts val="1200"/>
            </a:pPr>
            <a:r>
              <a:rPr lang="nl-NL" sz="1200" i="1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 - </a:t>
            </a: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download de app</a:t>
            </a:r>
          </a:p>
          <a:p>
            <a:pPr lvl="0">
              <a:buSzPts val="1200"/>
            </a:pPr>
            <a:r>
              <a:rPr lang="nl-NL" sz="1200" i="1" dirty="0">
                <a:solidFill>
                  <a:srgbClr val="5D909B"/>
                </a:solidFill>
                <a:latin typeface="Open Sans"/>
                <a:ea typeface="Open Sans"/>
                <a:cs typeface="Open Sans"/>
                <a:sym typeface="Open Sans"/>
              </a:rPr>
              <a:t> - </a:t>
            </a: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volg de stappen in app</a:t>
            </a:r>
          </a:p>
          <a:p>
            <a:pPr lvl="0">
              <a:buSzPts val="1200"/>
            </a:pP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- </a:t>
            </a:r>
            <a:r>
              <a:rPr lang="nl-NL" sz="1200" i="1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personaliseer je dagboek en volg de training</a:t>
            </a:r>
            <a:endParaRPr lang="nl-NL" sz="1200" b="0" i="0" u="none" strike="noStrike" cap="none" dirty="0">
              <a:solidFill>
                <a:schemeClr val="bg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2. Start wanneer je opstaat en registreer je eerst ochtendplas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- plas in de </a:t>
            </a:r>
            <a:r>
              <a:rPr lang="nl-NL" sz="1200" i="1" dirty="0" err="1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Diary</a:t>
            </a: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nl-NL" sz="1200" i="1" dirty="0" err="1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Pod</a:t>
            </a:r>
            <a:b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- druk op de knop na het plassen voor registratie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3. Beantwoord de vrage</a:t>
            </a:r>
            <a:r>
              <a:rPr lang="nl-NL" sz="1200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nlijsten in de app</a:t>
            </a: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4. Voeg andere plas-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dagboek events toe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5. Houd je dagboek bij tijdens de </a:t>
            </a:r>
            <a:r>
              <a:rPr lang="nl-NL" sz="1200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dag en nacht</a:t>
            </a: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6. </a:t>
            </a:r>
            <a:r>
              <a:rPr lang="nl-NL" sz="1200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Eindig een eerst cyclus met je ochtendplas de volgende dag</a:t>
            </a: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" name="Rechthoek: afgeronde hoeken 2">
            <a:extLst>
              <a:ext uri="{FF2B5EF4-FFF2-40B4-BE49-F238E27FC236}">
                <a16:creationId xmlns:a16="http://schemas.microsoft.com/office/drawing/2014/main" id="{F2CD54FC-0BD6-6565-20F4-AC86E27DB230}"/>
              </a:ext>
            </a:extLst>
          </p:cNvPr>
          <p:cNvSpPr/>
          <p:nvPr/>
        </p:nvSpPr>
        <p:spPr>
          <a:xfrm>
            <a:off x="2856758" y="1947248"/>
            <a:ext cx="1649232" cy="2843827"/>
          </a:xfrm>
          <a:prstGeom prst="roundRect">
            <a:avLst>
              <a:gd name="adj" fmla="val 7783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Rechthoek: afgeronde hoeken 3">
            <a:extLst>
              <a:ext uri="{FF2B5EF4-FFF2-40B4-BE49-F238E27FC236}">
                <a16:creationId xmlns:a16="http://schemas.microsoft.com/office/drawing/2014/main" id="{59535D8F-1714-BF41-E6F0-88D1304E9DCA}"/>
              </a:ext>
            </a:extLst>
          </p:cNvPr>
          <p:cNvSpPr/>
          <p:nvPr/>
        </p:nvSpPr>
        <p:spPr>
          <a:xfrm>
            <a:off x="4958190" y="1947247"/>
            <a:ext cx="1649232" cy="2843827"/>
          </a:xfrm>
          <a:prstGeom prst="roundRect">
            <a:avLst>
              <a:gd name="adj" fmla="val 7783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7E52A3C2-938C-C1D6-1401-0FAA01ACF7F7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56756" y="1870643"/>
            <a:ext cx="1649232" cy="2895300"/>
          </a:xfrm>
          <a:prstGeom prst="roundRect">
            <a:avLst>
              <a:gd name="adj" fmla="val 7847"/>
            </a:avLst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17C5632E-8B17-B3D5-6610-583170340A47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59046" y="1922116"/>
            <a:ext cx="1629325" cy="2843828"/>
          </a:xfrm>
          <a:prstGeom prst="roundRect">
            <a:avLst>
              <a:gd name="adj" fmla="val 8393"/>
            </a:avLst>
          </a:prstGeom>
        </p:spPr>
      </p:pic>
      <p:sp>
        <p:nvSpPr>
          <p:cNvPr id="13" name="Rechthoek: afgeronde hoeken 12">
            <a:extLst>
              <a:ext uri="{FF2B5EF4-FFF2-40B4-BE49-F238E27FC236}">
                <a16:creationId xmlns:a16="http://schemas.microsoft.com/office/drawing/2014/main" id="{6A2AA281-6D2C-D956-02ED-0ADCF612CDD7}"/>
              </a:ext>
            </a:extLst>
          </p:cNvPr>
          <p:cNvSpPr/>
          <p:nvPr/>
        </p:nvSpPr>
        <p:spPr>
          <a:xfrm>
            <a:off x="7044509" y="1947246"/>
            <a:ext cx="1649232" cy="2843827"/>
          </a:xfrm>
          <a:prstGeom prst="roundRect">
            <a:avLst>
              <a:gd name="adj" fmla="val 7783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20" name="Afbeelding 19">
            <a:extLst>
              <a:ext uri="{FF2B5EF4-FFF2-40B4-BE49-F238E27FC236}">
                <a16:creationId xmlns:a16="http://schemas.microsoft.com/office/drawing/2014/main" id="{7B882A40-7B6A-6A4F-698D-1687141C4B1D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04884" y="1905903"/>
            <a:ext cx="1588857" cy="2843829"/>
          </a:xfrm>
          <a:prstGeom prst="roundRect">
            <a:avLst>
              <a:gd name="adj" fmla="val 6662"/>
            </a:avLst>
          </a:prstGeom>
        </p:spPr>
      </p:pic>
    </p:spTree>
    <p:extLst>
      <p:ext uri="{BB962C8B-B14F-4D97-AF65-F5344CB8AC3E}">
        <p14:creationId xmlns:p14="http://schemas.microsoft.com/office/powerpoint/2010/main" val="31580897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6" name="Google Shape;96;g70ba2964e2_0_405"/>
          <p:cNvGrpSpPr/>
          <p:nvPr/>
        </p:nvGrpSpPr>
        <p:grpSpPr>
          <a:xfrm>
            <a:off x="0" y="50"/>
            <a:ext cx="2392500" cy="6858000"/>
            <a:chOff x="0" y="50"/>
            <a:chExt cx="2392500" cy="6858000"/>
          </a:xfrm>
        </p:grpSpPr>
        <p:sp>
          <p:nvSpPr>
            <p:cNvPr id="97" name="Google Shape;97;g70ba2964e2_0_405"/>
            <p:cNvSpPr/>
            <p:nvPr/>
          </p:nvSpPr>
          <p:spPr>
            <a:xfrm>
              <a:off x="0" y="50"/>
              <a:ext cx="2392500" cy="6858000"/>
            </a:xfrm>
            <a:prstGeom prst="rect">
              <a:avLst/>
            </a:prstGeom>
            <a:gradFill>
              <a:gsLst>
                <a:gs pos="0">
                  <a:srgbClr val="3B6276"/>
                </a:gs>
                <a:gs pos="100000">
                  <a:srgbClr val="3E798E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98" name="Google Shape;98;g70ba2964e2_0_405"/>
            <p:cNvPicPr preferRelativeResize="0"/>
            <p:nvPr/>
          </p:nvPicPr>
          <p:blipFill rotWithShape="1">
            <a:blip r:embed="rId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51482" y="6209400"/>
              <a:ext cx="978550" cy="4782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" name="Rectangle 30">
            <a:extLst>
              <a:ext uri="{FF2B5EF4-FFF2-40B4-BE49-F238E27FC236}">
                <a16:creationId xmlns:a16="http://schemas.microsoft.com/office/drawing/2014/main" id="{8CE1A502-E676-234C-B835-E38688F0DB25}"/>
              </a:ext>
            </a:extLst>
          </p:cNvPr>
          <p:cNvSpPr/>
          <p:nvPr/>
        </p:nvSpPr>
        <p:spPr>
          <a:xfrm>
            <a:off x="6871409" y="654292"/>
            <a:ext cx="279025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400" dirty="0">
                <a:latin typeface="Open Sans"/>
                <a:cs typeface="Open Sans"/>
              </a:rPr>
              <a:t>Volg</a:t>
            </a:r>
            <a:endParaRPr lang="nl-NL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nl-NL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 training</a:t>
            </a:r>
            <a:endParaRPr lang="nl-NL" sz="2400" b="1" dirty="0">
              <a:latin typeface="Open Sans"/>
              <a:cs typeface="Open Sans"/>
            </a:endParaRPr>
          </a:p>
        </p:txBody>
      </p:sp>
      <p:grpSp>
        <p:nvGrpSpPr>
          <p:cNvPr id="6" name="Groep 5">
            <a:extLst>
              <a:ext uri="{FF2B5EF4-FFF2-40B4-BE49-F238E27FC236}">
                <a16:creationId xmlns:a16="http://schemas.microsoft.com/office/drawing/2014/main" id="{A7AD3129-2045-5648-B5D4-CBFAB588EB63}"/>
              </a:ext>
            </a:extLst>
          </p:cNvPr>
          <p:cNvGrpSpPr/>
          <p:nvPr/>
        </p:nvGrpSpPr>
        <p:grpSpPr>
          <a:xfrm>
            <a:off x="2425605" y="487576"/>
            <a:ext cx="4250478" cy="7075734"/>
            <a:chOff x="5034780" y="493172"/>
            <a:chExt cx="3752940" cy="6247487"/>
          </a:xfrm>
        </p:grpSpPr>
        <p:grpSp>
          <p:nvGrpSpPr>
            <p:cNvPr id="3" name="Groep 2">
              <a:extLst>
                <a:ext uri="{FF2B5EF4-FFF2-40B4-BE49-F238E27FC236}">
                  <a16:creationId xmlns:a16="http://schemas.microsoft.com/office/drawing/2014/main" id="{A662FB97-C405-8645-AB14-FA01D827180D}"/>
                </a:ext>
              </a:extLst>
            </p:cNvPr>
            <p:cNvGrpSpPr/>
            <p:nvPr/>
          </p:nvGrpSpPr>
          <p:grpSpPr>
            <a:xfrm>
              <a:off x="5034780" y="2517304"/>
              <a:ext cx="1861855" cy="3105813"/>
              <a:chOff x="4700656" y="1466186"/>
              <a:chExt cx="1861855" cy="3105813"/>
            </a:xfrm>
          </p:grpSpPr>
          <p:pic>
            <p:nvPicPr>
              <p:cNvPr id="36" name="Afbeelding 35">
                <a:extLst>
                  <a:ext uri="{FF2B5EF4-FFF2-40B4-BE49-F238E27FC236}">
                    <a16:creationId xmlns:a16="http://schemas.microsoft.com/office/drawing/2014/main" id="{28669EAF-A3CB-0F41-85BC-7EF737DB39F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4700656" y="1466186"/>
                <a:ext cx="1861855" cy="3105813"/>
              </a:xfrm>
              <a:prstGeom prst="rect">
                <a:avLst/>
              </a:prstGeom>
            </p:spPr>
          </p:pic>
          <p:pic>
            <p:nvPicPr>
              <p:cNvPr id="31" name="Afbeelding 30">
                <a:extLst>
                  <a:ext uri="{FF2B5EF4-FFF2-40B4-BE49-F238E27FC236}">
                    <a16:creationId xmlns:a16="http://schemas.microsoft.com/office/drawing/2014/main" id="{3A40FB85-80DA-A24F-B149-C473A14C9A6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4925176" y="2064732"/>
                <a:ext cx="1393267" cy="2049748"/>
              </a:xfrm>
              <a:prstGeom prst="rect">
                <a:avLst/>
              </a:prstGeom>
            </p:spPr>
          </p:pic>
        </p:grpSp>
        <p:grpSp>
          <p:nvGrpSpPr>
            <p:cNvPr id="4" name="Groep 3">
              <a:extLst>
                <a:ext uri="{FF2B5EF4-FFF2-40B4-BE49-F238E27FC236}">
                  <a16:creationId xmlns:a16="http://schemas.microsoft.com/office/drawing/2014/main" id="{748F5343-91CF-B041-A145-28BB050C46C6}"/>
                </a:ext>
              </a:extLst>
            </p:cNvPr>
            <p:cNvGrpSpPr/>
            <p:nvPr/>
          </p:nvGrpSpPr>
          <p:grpSpPr>
            <a:xfrm>
              <a:off x="6925865" y="493172"/>
              <a:ext cx="1861855" cy="3134636"/>
              <a:chOff x="6365745" y="0"/>
              <a:chExt cx="1861855" cy="3134636"/>
            </a:xfrm>
          </p:grpSpPr>
          <p:pic>
            <p:nvPicPr>
              <p:cNvPr id="38" name="Afbeelding 37">
                <a:extLst>
                  <a:ext uri="{FF2B5EF4-FFF2-40B4-BE49-F238E27FC236}">
                    <a16:creationId xmlns:a16="http://schemas.microsoft.com/office/drawing/2014/main" id="{5A2D2A71-E14F-6F48-961E-C0469191D90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6365745" y="0"/>
                <a:ext cx="1861855" cy="3134636"/>
              </a:xfrm>
              <a:prstGeom prst="rect">
                <a:avLst/>
              </a:prstGeom>
            </p:spPr>
          </p:pic>
          <p:pic>
            <p:nvPicPr>
              <p:cNvPr id="32" name="Afbeelding 31">
                <a:extLst>
                  <a:ext uri="{FF2B5EF4-FFF2-40B4-BE49-F238E27FC236}">
                    <a16:creationId xmlns:a16="http://schemas.microsoft.com/office/drawing/2014/main" id="{516E56B7-9134-2146-BFDD-A6EEFE4DE84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6587580" y="574468"/>
                <a:ext cx="1398860" cy="2041200"/>
              </a:xfrm>
              <a:prstGeom prst="rect">
                <a:avLst/>
              </a:prstGeom>
            </p:spPr>
          </p:pic>
        </p:grpSp>
        <p:grpSp>
          <p:nvGrpSpPr>
            <p:cNvPr id="5" name="Groep 4">
              <a:extLst>
                <a:ext uri="{FF2B5EF4-FFF2-40B4-BE49-F238E27FC236}">
                  <a16:creationId xmlns:a16="http://schemas.microsoft.com/office/drawing/2014/main" id="{C3366414-50D6-C84F-9E5A-CCCA9B8047D4}"/>
                </a:ext>
              </a:extLst>
            </p:cNvPr>
            <p:cNvGrpSpPr/>
            <p:nvPr/>
          </p:nvGrpSpPr>
          <p:grpSpPr>
            <a:xfrm>
              <a:off x="6925865" y="3606023"/>
              <a:ext cx="1861855" cy="3134636"/>
              <a:chOff x="6365745" y="3112851"/>
              <a:chExt cx="1861855" cy="3134636"/>
            </a:xfrm>
          </p:grpSpPr>
          <p:pic>
            <p:nvPicPr>
              <p:cNvPr id="39" name="Afbeelding 38">
                <a:extLst>
                  <a:ext uri="{FF2B5EF4-FFF2-40B4-BE49-F238E27FC236}">
                    <a16:creationId xmlns:a16="http://schemas.microsoft.com/office/drawing/2014/main" id="{3F54E76E-10D8-7949-8262-B229F549575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6365745" y="3112851"/>
                <a:ext cx="1861855" cy="3134636"/>
              </a:xfrm>
              <a:prstGeom prst="rect">
                <a:avLst/>
              </a:prstGeom>
            </p:spPr>
          </p:pic>
          <p:pic>
            <p:nvPicPr>
              <p:cNvPr id="33" name="Afbeelding 32">
                <a:extLst>
                  <a:ext uri="{FF2B5EF4-FFF2-40B4-BE49-F238E27FC236}">
                    <a16:creationId xmlns:a16="http://schemas.microsoft.com/office/drawing/2014/main" id="{AE9919B2-24C8-584B-9D80-766D31358AF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8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6587676" y="3602051"/>
                <a:ext cx="1402127" cy="2116800"/>
              </a:xfrm>
              <a:prstGeom prst="rect">
                <a:avLst/>
              </a:prstGeom>
            </p:spPr>
          </p:pic>
        </p:grpSp>
      </p:grpSp>
      <p:sp>
        <p:nvSpPr>
          <p:cNvPr id="40" name="Rectangle 30">
            <a:extLst>
              <a:ext uri="{FF2B5EF4-FFF2-40B4-BE49-F238E27FC236}">
                <a16:creationId xmlns:a16="http://schemas.microsoft.com/office/drawing/2014/main" id="{1CE74A60-2726-2A47-A5E3-2E81D783C7EF}"/>
              </a:ext>
            </a:extLst>
          </p:cNvPr>
          <p:cNvSpPr/>
          <p:nvPr/>
        </p:nvSpPr>
        <p:spPr>
          <a:xfrm>
            <a:off x="6899986" y="1835964"/>
            <a:ext cx="2081824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1400" dirty="0">
                <a:latin typeface="Open Sans"/>
                <a:cs typeface="Open Sans"/>
              </a:rPr>
              <a:t>1. Start de eerste 24u cyclus met de eerste ochtend plas na het opstaan</a:t>
            </a:r>
          </a:p>
          <a:p>
            <a:endParaRPr lang="nl-NL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nl-N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nl-NL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nl-N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2. Registreer al je plassen met de </a:t>
            </a:r>
            <a:r>
              <a:rPr lang="nl-NL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Diary</a:t>
            </a:r>
            <a:r>
              <a:rPr lang="nl-N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nl-NL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Pod</a:t>
            </a:r>
            <a:endParaRPr lang="nl-NL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nl-NL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nl-N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nl-NL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3. Voltooi je plasdagboek in de </a:t>
            </a:r>
            <a:r>
              <a:rPr lang="nl-NL" sz="1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Minze</a:t>
            </a:r>
            <a:r>
              <a:rPr lang="nl-NL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App</a:t>
            </a:r>
            <a:endParaRPr lang="nl-N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nl-N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nl-NL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nl-N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4. Beëindig de cyclus met de eerste ochtend plas van de volgende dag</a:t>
            </a:r>
            <a:endParaRPr lang="nl-NL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Google Shape;99;g70ba2964e2_0_405">
            <a:extLst>
              <a:ext uri="{FF2B5EF4-FFF2-40B4-BE49-F238E27FC236}">
                <a16:creationId xmlns:a16="http://schemas.microsoft.com/office/drawing/2014/main" id="{A33F4B43-E66A-765A-122B-2607010DB187}"/>
              </a:ext>
            </a:extLst>
          </p:cNvPr>
          <p:cNvSpPr/>
          <p:nvPr/>
        </p:nvSpPr>
        <p:spPr>
          <a:xfrm>
            <a:off x="228286" y="616500"/>
            <a:ext cx="2043285" cy="542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nl-NL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Plasdagboek met de</a:t>
            </a:r>
            <a:r>
              <a:rPr lang="nl-NL" sz="1400" b="0" i="0" u="none" strike="noStrike" cap="none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nl-NL" sz="1400" b="0" i="0" u="none" strike="noStrike" cap="none" dirty="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Diary</a:t>
            </a:r>
            <a:r>
              <a:rPr lang="nl-NL" sz="1400" b="0" i="0" u="none" strike="noStrike" cap="none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nl-NL" sz="1400" b="0" i="0" u="none" strike="noStrike" cap="none" dirty="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Pod</a:t>
            </a:r>
            <a:endParaRPr lang="nl-NL" sz="1400" b="0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nl-NL" sz="1400" b="1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1.</a:t>
            </a:r>
            <a:r>
              <a:rPr lang="nl-NL" sz="1200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nl-NL" sz="1200" dirty="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Minze</a:t>
            </a:r>
            <a:r>
              <a:rPr lang="nl-NL" sz="1200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Flow app</a:t>
            </a:r>
            <a:endParaRPr lang="nl-NL" sz="1200" b="0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lvl="0">
              <a:buSzPts val="1200"/>
            </a:pPr>
            <a:r>
              <a:rPr lang="nl-NL" sz="1200" i="1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 - </a:t>
            </a: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download de app</a:t>
            </a:r>
          </a:p>
          <a:p>
            <a:pPr lvl="0">
              <a:buSzPts val="1200"/>
            </a:pPr>
            <a:r>
              <a:rPr lang="nl-NL" sz="1200" i="1" dirty="0">
                <a:solidFill>
                  <a:srgbClr val="5D909B"/>
                </a:solidFill>
                <a:latin typeface="Open Sans"/>
                <a:ea typeface="Open Sans"/>
                <a:cs typeface="Open Sans"/>
                <a:sym typeface="Open Sans"/>
              </a:rPr>
              <a:t> - </a:t>
            </a: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volg de stappen in app</a:t>
            </a:r>
          </a:p>
          <a:p>
            <a:pPr lvl="0">
              <a:buSzPts val="1200"/>
            </a:pP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- </a:t>
            </a:r>
            <a:r>
              <a:rPr lang="nl-NL" sz="1200" i="1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personaliseer je dagboek en volg de training</a:t>
            </a:r>
            <a:endParaRPr lang="nl-NL" sz="1200" b="0" i="0" u="none" strike="noStrike" cap="none" dirty="0">
              <a:solidFill>
                <a:schemeClr val="bg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2. Start wanneer je opstaat en registreer je eerst ochtendplas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- plas in de </a:t>
            </a:r>
            <a:r>
              <a:rPr lang="nl-NL" sz="1200" i="1" dirty="0" err="1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Diary</a:t>
            </a: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nl-NL" sz="1200" i="1" dirty="0" err="1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Pod</a:t>
            </a:r>
            <a:b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- druk op de knop na het plassen voor registratie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3. Beantwoord de vrage</a:t>
            </a:r>
            <a:r>
              <a:rPr lang="nl-NL" sz="1200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nlijsten in de app</a:t>
            </a: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4. Voeg andere plas-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dagboek events toe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5. Houd je dagboek bij tijdens de </a:t>
            </a:r>
            <a:r>
              <a:rPr lang="nl-NL" sz="1200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dag en nacht</a:t>
            </a: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6. </a:t>
            </a:r>
            <a:r>
              <a:rPr lang="nl-NL" sz="1200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Eindig een eerst cyclus met je ochtendplas de volgende dag</a:t>
            </a: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9" name="Rechthoek: afgeronde hoeken 8">
            <a:extLst>
              <a:ext uri="{FF2B5EF4-FFF2-40B4-BE49-F238E27FC236}">
                <a16:creationId xmlns:a16="http://schemas.microsoft.com/office/drawing/2014/main" id="{74F4AED5-9AE5-66B4-99AE-4645EAB8494C}"/>
              </a:ext>
            </a:extLst>
          </p:cNvPr>
          <p:cNvSpPr/>
          <p:nvPr/>
        </p:nvSpPr>
        <p:spPr>
          <a:xfrm>
            <a:off x="4818641" y="1138203"/>
            <a:ext cx="1584310" cy="2583405"/>
          </a:xfrm>
          <a:prstGeom prst="roundRect">
            <a:avLst>
              <a:gd name="adj" fmla="val 739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E07B0A38-3A7C-D2D6-878E-8ABED9149B01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905"/>
          <a:stretch/>
        </p:blipFill>
        <p:spPr>
          <a:xfrm>
            <a:off x="2554690" y="-546772"/>
            <a:ext cx="1979601" cy="3486549"/>
          </a:xfrm>
          <a:prstGeom prst="rect">
            <a:avLst/>
          </a:prstGeom>
        </p:spPr>
      </p:pic>
      <p:sp>
        <p:nvSpPr>
          <p:cNvPr id="14" name="Rechthoek: afgeronde hoeken 13">
            <a:extLst>
              <a:ext uri="{FF2B5EF4-FFF2-40B4-BE49-F238E27FC236}">
                <a16:creationId xmlns:a16="http://schemas.microsoft.com/office/drawing/2014/main" id="{FD0D0BE5-6E1C-E8BC-B9EB-6D990E3FC3A3}"/>
              </a:ext>
            </a:extLst>
          </p:cNvPr>
          <p:cNvSpPr/>
          <p:nvPr/>
        </p:nvSpPr>
        <p:spPr>
          <a:xfrm>
            <a:off x="4817307" y="4655270"/>
            <a:ext cx="1584310" cy="2583405"/>
          </a:xfrm>
          <a:prstGeom prst="roundRect">
            <a:avLst>
              <a:gd name="adj" fmla="val 739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Rechthoek: afgeronde hoeken 14">
            <a:extLst>
              <a:ext uri="{FF2B5EF4-FFF2-40B4-BE49-F238E27FC236}">
                <a16:creationId xmlns:a16="http://schemas.microsoft.com/office/drawing/2014/main" id="{B71F768B-C1F0-0F10-3AE1-29C0D8F26DAB}"/>
              </a:ext>
            </a:extLst>
          </p:cNvPr>
          <p:cNvSpPr/>
          <p:nvPr/>
        </p:nvSpPr>
        <p:spPr>
          <a:xfrm>
            <a:off x="2676723" y="3439663"/>
            <a:ext cx="1584310" cy="2581049"/>
          </a:xfrm>
          <a:prstGeom prst="roundRect">
            <a:avLst>
              <a:gd name="adj" fmla="val 4202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7" name="Afbeelding 16">
            <a:extLst>
              <a:ext uri="{FF2B5EF4-FFF2-40B4-BE49-F238E27FC236}">
                <a16:creationId xmlns:a16="http://schemas.microsoft.com/office/drawing/2014/main" id="{2D6C91A7-7F9E-46D7-6A84-18614372BEAB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17307" y="1039108"/>
            <a:ext cx="1584311" cy="2700163"/>
          </a:xfrm>
          <a:prstGeom prst="roundRect">
            <a:avLst>
              <a:gd name="adj" fmla="val 6754"/>
            </a:avLst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7EE133E5-D14F-A748-CEA2-320A076E2F71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986"/>
          <a:stretch/>
        </p:blipFill>
        <p:spPr>
          <a:xfrm>
            <a:off x="4831730" y="4589313"/>
            <a:ext cx="1569887" cy="2649114"/>
          </a:xfrm>
          <a:prstGeom prst="roundRect">
            <a:avLst>
              <a:gd name="adj" fmla="val 8415"/>
            </a:avLst>
          </a:prstGeom>
        </p:spPr>
      </p:pic>
      <p:pic>
        <p:nvPicPr>
          <p:cNvPr id="23" name="Afbeelding 22">
            <a:extLst>
              <a:ext uri="{FF2B5EF4-FFF2-40B4-BE49-F238E27FC236}">
                <a16:creationId xmlns:a16="http://schemas.microsoft.com/office/drawing/2014/main" id="{2529415F-DDB1-47AE-0B3D-F7C3B0840AD2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939"/>
          <a:stretch/>
        </p:blipFill>
        <p:spPr>
          <a:xfrm>
            <a:off x="2682043" y="3300985"/>
            <a:ext cx="1577976" cy="2701440"/>
          </a:xfrm>
          <a:prstGeom prst="roundRect">
            <a:avLst>
              <a:gd name="adj" fmla="val 8344"/>
            </a:avLst>
          </a:prstGeom>
        </p:spPr>
      </p:pic>
    </p:spTree>
    <p:extLst>
      <p:ext uri="{BB962C8B-B14F-4D97-AF65-F5344CB8AC3E}">
        <p14:creationId xmlns:p14="http://schemas.microsoft.com/office/powerpoint/2010/main" val="38953827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Afbeelding 24">
            <a:extLst>
              <a:ext uri="{FF2B5EF4-FFF2-40B4-BE49-F238E27FC236}">
                <a16:creationId xmlns:a16="http://schemas.microsoft.com/office/drawing/2014/main" id="{0623B318-16FC-B44A-A3B5-C6743A6140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2500" y="1851972"/>
            <a:ext cx="6767713" cy="3812478"/>
          </a:xfrm>
          <a:prstGeom prst="rect">
            <a:avLst/>
          </a:prstGeom>
        </p:spPr>
      </p:pic>
      <p:grpSp>
        <p:nvGrpSpPr>
          <p:cNvPr id="96" name="Google Shape;96;g70ba2964e2_0_405"/>
          <p:cNvGrpSpPr/>
          <p:nvPr/>
        </p:nvGrpSpPr>
        <p:grpSpPr>
          <a:xfrm>
            <a:off x="0" y="50"/>
            <a:ext cx="2392500" cy="6858000"/>
            <a:chOff x="0" y="50"/>
            <a:chExt cx="2392500" cy="6858000"/>
          </a:xfrm>
        </p:grpSpPr>
        <p:sp>
          <p:nvSpPr>
            <p:cNvPr id="97" name="Google Shape;97;g70ba2964e2_0_405"/>
            <p:cNvSpPr/>
            <p:nvPr/>
          </p:nvSpPr>
          <p:spPr>
            <a:xfrm>
              <a:off x="0" y="50"/>
              <a:ext cx="2392500" cy="6858000"/>
            </a:xfrm>
            <a:prstGeom prst="rect">
              <a:avLst/>
            </a:prstGeom>
            <a:gradFill>
              <a:gsLst>
                <a:gs pos="0">
                  <a:srgbClr val="3B6276"/>
                </a:gs>
                <a:gs pos="100000">
                  <a:srgbClr val="3E798E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98" name="Google Shape;98;g70ba2964e2_0_405"/>
            <p:cNvPicPr preferRelativeResize="0"/>
            <p:nvPr/>
          </p:nvPicPr>
          <p:blipFill rotWithShape="1"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51482" y="6209400"/>
              <a:ext cx="978550" cy="4782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" name="Rectangle 30">
            <a:extLst>
              <a:ext uri="{FF2B5EF4-FFF2-40B4-BE49-F238E27FC236}">
                <a16:creationId xmlns:a16="http://schemas.microsoft.com/office/drawing/2014/main" id="{8CE1A502-E676-234C-B835-E38688F0DB25}"/>
              </a:ext>
            </a:extLst>
          </p:cNvPr>
          <p:cNvSpPr/>
          <p:nvPr/>
        </p:nvSpPr>
        <p:spPr>
          <a:xfrm>
            <a:off x="2608729" y="505095"/>
            <a:ext cx="653527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400" b="1" dirty="0">
                <a:latin typeface="Open Sans"/>
                <a:ea typeface="Open Sans" panose="020B0606030504020204" pitchFamily="34" charset="0"/>
                <a:cs typeface="Open Sans"/>
              </a:rPr>
              <a:t>Start de eerste cyclus na het ontwaken</a:t>
            </a:r>
            <a:endParaRPr lang="nl-NL" sz="24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nl-NL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 registreer je eerste ochtendplas</a:t>
            </a:r>
            <a:endParaRPr lang="nl-NL" sz="2000" dirty="0">
              <a:latin typeface="Open Sans"/>
              <a:cs typeface="Open Sans"/>
            </a:endParaRPr>
          </a:p>
        </p:txBody>
      </p:sp>
      <p:sp>
        <p:nvSpPr>
          <p:cNvPr id="2" name="Google Shape;99;g70ba2964e2_0_405">
            <a:extLst>
              <a:ext uri="{FF2B5EF4-FFF2-40B4-BE49-F238E27FC236}">
                <a16:creationId xmlns:a16="http://schemas.microsoft.com/office/drawing/2014/main" id="{099D0AA9-DA23-BC24-E2FD-8DF9A09411A8}"/>
              </a:ext>
            </a:extLst>
          </p:cNvPr>
          <p:cNvSpPr/>
          <p:nvPr/>
        </p:nvSpPr>
        <p:spPr>
          <a:xfrm>
            <a:off x="228286" y="616500"/>
            <a:ext cx="2043285" cy="542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nl-NL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Plasdagboek met de</a:t>
            </a:r>
            <a:r>
              <a:rPr lang="nl-NL" sz="1400" b="0" i="0" u="none" strike="noStrike" cap="none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nl-NL" sz="1400" b="0" i="0" u="none" strike="noStrike" cap="none" dirty="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Diary</a:t>
            </a:r>
            <a:r>
              <a:rPr lang="nl-NL" sz="1400" b="0" i="0" u="none" strike="noStrike" cap="none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nl-NL" sz="1400" b="0" i="0" u="none" strike="noStrike" cap="none" dirty="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Pod</a:t>
            </a:r>
            <a:endParaRPr lang="nl-NL" sz="1400" b="0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nl-NL" sz="1400" b="1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1.</a:t>
            </a:r>
            <a:r>
              <a:rPr lang="nl-NL" sz="1200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nl-NL" sz="1200" dirty="0" err="1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Minze</a:t>
            </a:r>
            <a:r>
              <a:rPr lang="nl-NL" sz="1200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Flow app</a:t>
            </a: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lvl="0">
              <a:buSzPts val="1200"/>
            </a:pPr>
            <a:r>
              <a:rPr lang="nl-NL" sz="1200" i="1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 - </a:t>
            </a: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download de app</a:t>
            </a:r>
          </a:p>
          <a:p>
            <a:pPr lvl="0">
              <a:buSzPts val="1200"/>
            </a:pPr>
            <a:r>
              <a:rPr lang="nl-NL" sz="1200" i="1" dirty="0">
                <a:solidFill>
                  <a:srgbClr val="5D909B"/>
                </a:solidFill>
                <a:latin typeface="Open Sans"/>
                <a:ea typeface="Open Sans"/>
                <a:cs typeface="Open Sans"/>
                <a:sym typeface="Open Sans"/>
              </a:rPr>
              <a:t> - </a:t>
            </a: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volg de stappen in app</a:t>
            </a:r>
          </a:p>
          <a:p>
            <a:pPr lvl="0">
              <a:buSzPts val="1200"/>
            </a:pP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- personaliseer je dagboek en volg de training</a:t>
            </a: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2. Start wanneer je opstaat en registreer je eerste ochtendplas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- plas in de </a:t>
            </a:r>
            <a:r>
              <a:rPr lang="nl-NL" sz="1200" i="1" dirty="0" err="1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Diary</a:t>
            </a: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nl-NL" sz="1200" i="1" dirty="0" err="1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Pod</a:t>
            </a:r>
            <a:b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- druk op de knop na het plassen voor registratie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3. Beantwoord de vrage</a:t>
            </a:r>
            <a:r>
              <a:rPr lang="nl-NL" sz="1200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nlijsten in de app</a:t>
            </a: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4. Voeg andere plas-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dagboek events toe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5. Houd je dagboek bij tijdens de </a:t>
            </a:r>
            <a:r>
              <a:rPr lang="nl-NL" sz="1200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dag en nacht</a:t>
            </a: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6. </a:t>
            </a:r>
            <a:r>
              <a:rPr lang="nl-NL" sz="1200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Eindig een eerst cyclus met je ochtendplas de volgende dag</a:t>
            </a: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34331339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6" name="Google Shape;96;g70ba2964e2_0_405"/>
          <p:cNvGrpSpPr/>
          <p:nvPr/>
        </p:nvGrpSpPr>
        <p:grpSpPr>
          <a:xfrm>
            <a:off x="0" y="50"/>
            <a:ext cx="2392500" cy="6858000"/>
            <a:chOff x="0" y="50"/>
            <a:chExt cx="2392500" cy="6858000"/>
          </a:xfrm>
        </p:grpSpPr>
        <p:sp>
          <p:nvSpPr>
            <p:cNvPr id="97" name="Google Shape;97;g70ba2964e2_0_405"/>
            <p:cNvSpPr/>
            <p:nvPr/>
          </p:nvSpPr>
          <p:spPr>
            <a:xfrm>
              <a:off x="0" y="50"/>
              <a:ext cx="2392500" cy="6858000"/>
            </a:xfrm>
            <a:prstGeom prst="rect">
              <a:avLst/>
            </a:prstGeom>
            <a:gradFill>
              <a:gsLst>
                <a:gs pos="0">
                  <a:srgbClr val="3B6276"/>
                </a:gs>
                <a:gs pos="100000">
                  <a:srgbClr val="3E798E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98" name="Google Shape;98;g70ba2964e2_0_405"/>
            <p:cNvPicPr preferRelativeResize="0"/>
            <p:nvPr/>
          </p:nvPicPr>
          <p:blipFill rotWithShape="1">
            <a:blip r:embed="rId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51482" y="6209400"/>
              <a:ext cx="978550" cy="4782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" name="Rectangle 30">
            <a:extLst>
              <a:ext uri="{FF2B5EF4-FFF2-40B4-BE49-F238E27FC236}">
                <a16:creationId xmlns:a16="http://schemas.microsoft.com/office/drawing/2014/main" id="{8CE1A502-E676-234C-B835-E38688F0DB25}"/>
              </a:ext>
            </a:extLst>
          </p:cNvPr>
          <p:cNvSpPr/>
          <p:nvPr/>
        </p:nvSpPr>
        <p:spPr>
          <a:xfrm>
            <a:off x="2608729" y="505095"/>
            <a:ext cx="653527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400" b="1" dirty="0">
                <a:latin typeface="Open Sans"/>
                <a:cs typeface="Open Sans"/>
              </a:rPr>
              <a:t>Plas in de </a:t>
            </a:r>
            <a:r>
              <a:rPr lang="nl-NL" sz="2400" b="1" dirty="0" err="1">
                <a:latin typeface="Open Sans"/>
                <a:cs typeface="Open Sans"/>
              </a:rPr>
              <a:t>Diary</a:t>
            </a:r>
            <a:r>
              <a:rPr lang="nl-NL" sz="2400" b="1" dirty="0">
                <a:latin typeface="Open Sans"/>
                <a:cs typeface="Open Sans"/>
              </a:rPr>
              <a:t> </a:t>
            </a:r>
            <a:r>
              <a:rPr lang="nl-NL" sz="2400" b="1" dirty="0" err="1">
                <a:latin typeface="Open Sans"/>
                <a:cs typeface="Open Sans"/>
              </a:rPr>
              <a:t>Pod</a:t>
            </a:r>
            <a:endParaRPr lang="nl-NL" sz="24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nl-NL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Zoek de meest comfortabele positie</a:t>
            </a:r>
            <a:endParaRPr lang="nl-NL" sz="2000" dirty="0">
              <a:latin typeface="Open Sans"/>
              <a:cs typeface="Open Sans"/>
            </a:endParaRPr>
          </a:p>
        </p:txBody>
      </p:sp>
      <p:pic>
        <p:nvPicPr>
          <p:cNvPr id="22" name="Afbeelding 21">
            <a:extLst>
              <a:ext uri="{FF2B5EF4-FFF2-40B4-BE49-F238E27FC236}">
                <a16:creationId xmlns:a16="http://schemas.microsoft.com/office/drawing/2014/main" id="{9A5A519E-A1E0-B94E-90A8-CC88259B2CD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92500" y="1809108"/>
            <a:ext cx="6751499" cy="3718966"/>
          </a:xfrm>
          <a:prstGeom prst="rect">
            <a:avLst/>
          </a:prstGeom>
        </p:spPr>
      </p:pic>
      <p:sp>
        <p:nvSpPr>
          <p:cNvPr id="3" name="Google Shape;99;g70ba2964e2_0_405">
            <a:extLst>
              <a:ext uri="{FF2B5EF4-FFF2-40B4-BE49-F238E27FC236}">
                <a16:creationId xmlns:a16="http://schemas.microsoft.com/office/drawing/2014/main" id="{18C8015C-3DF0-D38A-C493-83E301DE30C2}"/>
              </a:ext>
            </a:extLst>
          </p:cNvPr>
          <p:cNvSpPr/>
          <p:nvPr/>
        </p:nvSpPr>
        <p:spPr>
          <a:xfrm>
            <a:off x="228286" y="616500"/>
            <a:ext cx="2043285" cy="542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nl-NL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Plasdagboek met de</a:t>
            </a:r>
            <a:r>
              <a:rPr lang="nl-NL" sz="1400" b="0" i="0" u="none" strike="noStrike" cap="none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nl-NL" sz="1400" b="0" i="0" u="none" strike="noStrike" cap="none" dirty="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Diary</a:t>
            </a:r>
            <a:r>
              <a:rPr lang="nl-NL" sz="1400" b="0" i="0" u="none" strike="noStrike" cap="none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nl-NL" sz="1400" b="0" i="0" u="none" strike="noStrike" cap="none" dirty="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Pod</a:t>
            </a:r>
            <a:endParaRPr lang="nl-NL" sz="1400" b="0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nl-NL" sz="1400" b="1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1.</a:t>
            </a:r>
            <a:r>
              <a:rPr lang="nl-NL" sz="1200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nl-NL" sz="1200" dirty="0" err="1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Minze</a:t>
            </a:r>
            <a:r>
              <a:rPr lang="nl-NL" sz="1200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Flow app</a:t>
            </a: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lvl="0">
              <a:buSzPts val="1200"/>
            </a:pPr>
            <a:r>
              <a:rPr lang="nl-NL" sz="1200" i="1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 - </a:t>
            </a: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download de app</a:t>
            </a:r>
          </a:p>
          <a:p>
            <a:pPr lvl="0">
              <a:buSzPts val="1200"/>
            </a:pPr>
            <a:r>
              <a:rPr lang="nl-NL" sz="1200" i="1" dirty="0">
                <a:solidFill>
                  <a:srgbClr val="5D909B"/>
                </a:solidFill>
                <a:latin typeface="Open Sans"/>
                <a:ea typeface="Open Sans"/>
                <a:cs typeface="Open Sans"/>
                <a:sym typeface="Open Sans"/>
              </a:rPr>
              <a:t> - </a:t>
            </a: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volg de stappen in app</a:t>
            </a:r>
          </a:p>
          <a:p>
            <a:pPr lvl="0">
              <a:buSzPts val="1200"/>
            </a:pP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- personaliseer je dagboek en volg de training</a:t>
            </a: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2. Start wanneer je opstaat en registreer je eerst ochtendplas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i="1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 - plas in de </a:t>
            </a:r>
            <a:r>
              <a:rPr lang="nl-NL" sz="1200" i="1" dirty="0" err="1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Diary</a:t>
            </a:r>
            <a:r>
              <a:rPr lang="nl-NL" sz="1200" i="1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nl-NL" sz="1200" i="1" dirty="0" err="1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Pod</a:t>
            </a:r>
            <a:b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- druk op de knop na het plassen voor registratie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3. Beantwoord de vrage</a:t>
            </a:r>
            <a:r>
              <a:rPr lang="nl-NL" sz="1200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nlijsten in de app</a:t>
            </a: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4. Voeg andere plas-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dagboek events toe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5. Houd je dagboek bij tijdens de </a:t>
            </a:r>
            <a:r>
              <a:rPr lang="nl-NL" sz="1200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dag en nacht</a:t>
            </a: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6. </a:t>
            </a:r>
            <a:r>
              <a:rPr lang="nl-NL" sz="1200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Eindig een eerst cyclus met je ochtendplas de volgende dag</a:t>
            </a: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16792276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6" name="Google Shape;96;g70ba2964e2_0_405"/>
          <p:cNvGrpSpPr/>
          <p:nvPr/>
        </p:nvGrpSpPr>
        <p:grpSpPr>
          <a:xfrm>
            <a:off x="0" y="50"/>
            <a:ext cx="2392500" cy="6858000"/>
            <a:chOff x="0" y="50"/>
            <a:chExt cx="2392500" cy="6858000"/>
          </a:xfrm>
        </p:grpSpPr>
        <p:sp>
          <p:nvSpPr>
            <p:cNvPr id="97" name="Google Shape;97;g70ba2964e2_0_405"/>
            <p:cNvSpPr/>
            <p:nvPr/>
          </p:nvSpPr>
          <p:spPr>
            <a:xfrm>
              <a:off x="0" y="50"/>
              <a:ext cx="2392500" cy="6858000"/>
            </a:xfrm>
            <a:prstGeom prst="rect">
              <a:avLst/>
            </a:prstGeom>
            <a:gradFill>
              <a:gsLst>
                <a:gs pos="0">
                  <a:srgbClr val="3B6276"/>
                </a:gs>
                <a:gs pos="100000">
                  <a:srgbClr val="3E798E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98" name="Google Shape;98;g70ba2964e2_0_405"/>
            <p:cNvPicPr preferRelativeResize="0"/>
            <p:nvPr/>
          </p:nvPicPr>
          <p:blipFill rotWithShape="1">
            <a:blip r:embed="rId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51482" y="6209400"/>
              <a:ext cx="978550" cy="47825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8" name="Afbeelding 7">
            <a:extLst>
              <a:ext uri="{FF2B5EF4-FFF2-40B4-BE49-F238E27FC236}">
                <a16:creationId xmlns:a16="http://schemas.microsoft.com/office/drawing/2014/main" id="{09212950-F1DB-8146-AA44-3EAEB901D97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92501" y="1671500"/>
            <a:ext cx="6751500" cy="5186500"/>
          </a:xfrm>
          <a:prstGeom prst="rect">
            <a:avLst/>
          </a:prstGeom>
        </p:spPr>
      </p:pic>
      <p:sp>
        <p:nvSpPr>
          <p:cNvPr id="9" name="Rectangle 30">
            <a:extLst>
              <a:ext uri="{FF2B5EF4-FFF2-40B4-BE49-F238E27FC236}">
                <a16:creationId xmlns:a16="http://schemas.microsoft.com/office/drawing/2014/main" id="{7AE08CD1-86DE-9946-A39F-AB09C3909172}"/>
              </a:ext>
            </a:extLst>
          </p:cNvPr>
          <p:cNvSpPr/>
          <p:nvPr/>
        </p:nvSpPr>
        <p:spPr>
          <a:xfrm>
            <a:off x="2608729" y="505095"/>
            <a:ext cx="653527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400" b="1" dirty="0">
                <a:latin typeface="Open Sans"/>
                <a:cs typeface="Open Sans"/>
              </a:rPr>
              <a:t>Druk op de knop</a:t>
            </a:r>
            <a:endParaRPr lang="nl-NL" sz="24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nl-NL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 het plassen voor registratie</a:t>
            </a:r>
            <a:endParaRPr lang="nl-NL" sz="2400" dirty="0">
              <a:latin typeface="Open Sans"/>
              <a:cs typeface="Open Sans"/>
            </a:endParaRPr>
          </a:p>
        </p:txBody>
      </p:sp>
      <p:sp>
        <p:nvSpPr>
          <p:cNvPr id="2" name="Google Shape;99;g70ba2964e2_0_405">
            <a:extLst>
              <a:ext uri="{FF2B5EF4-FFF2-40B4-BE49-F238E27FC236}">
                <a16:creationId xmlns:a16="http://schemas.microsoft.com/office/drawing/2014/main" id="{0E13AED0-297D-5192-E41A-5A113917CECD}"/>
              </a:ext>
            </a:extLst>
          </p:cNvPr>
          <p:cNvSpPr/>
          <p:nvPr/>
        </p:nvSpPr>
        <p:spPr>
          <a:xfrm>
            <a:off x="228286" y="616500"/>
            <a:ext cx="2043285" cy="542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nl-NL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Plasdagboek met de</a:t>
            </a:r>
            <a:r>
              <a:rPr lang="nl-NL" sz="1400" b="0" i="0" u="none" strike="noStrike" cap="none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nl-NL" sz="1400" b="0" i="0" u="none" strike="noStrike" cap="none" dirty="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Diary</a:t>
            </a:r>
            <a:r>
              <a:rPr lang="nl-NL" sz="1400" b="0" i="0" u="none" strike="noStrike" cap="none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nl-NL" sz="1400" b="0" i="0" u="none" strike="noStrike" cap="none" dirty="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Pod</a:t>
            </a:r>
            <a:endParaRPr lang="nl-NL" sz="1400" b="0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nl-NL" sz="1400" b="1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1.</a:t>
            </a:r>
            <a:r>
              <a:rPr lang="nl-NL" sz="1200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nl-NL" sz="1200" dirty="0" err="1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Minze</a:t>
            </a:r>
            <a:r>
              <a:rPr lang="nl-NL" sz="1200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Flow app</a:t>
            </a: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lvl="0">
              <a:buSzPts val="1200"/>
            </a:pPr>
            <a:r>
              <a:rPr lang="nl-NL" sz="1200" i="1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 - </a:t>
            </a: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download de app</a:t>
            </a:r>
          </a:p>
          <a:p>
            <a:pPr lvl="0">
              <a:buSzPts val="1200"/>
            </a:pPr>
            <a:r>
              <a:rPr lang="nl-NL" sz="1200" i="1" dirty="0">
                <a:solidFill>
                  <a:srgbClr val="5D909B"/>
                </a:solidFill>
                <a:latin typeface="Open Sans"/>
                <a:ea typeface="Open Sans"/>
                <a:cs typeface="Open Sans"/>
                <a:sym typeface="Open Sans"/>
              </a:rPr>
              <a:t> - </a:t>
            </a: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volg de stappen in app</a:t>
            </a:r>
          </a:p>
          <a:p>
            <a:pPr lvl="0">
              <a:buSzPts val="1200"/>
            </a:pP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- personaliseer je dagboek en volg de training</a:t>
            </a: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2. Start wanneer je opstaat en registreer je eerst ochtendplas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- plas in de </a:t>
            </a:r>
            <a:r>
              <a:rPr lang="nl-NL" sz="1200" i="1" dirty="0" err="1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Diary</a:t>
            </a: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nl-NL" sz="1200" i="1" dirty="0" err="1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Pod</a:t>
            </a:r>
            <a:b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nl-NL" sz="1200" i="1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 - druk op de knop na het plassen voor registratie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3. Beantwoord de vrage</a:t>
            </a:r>
            <a:r>
              <a:rPr lang="nl-NL" sz="1200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nlijsten in de app</a:t>
            </a: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4. Voeg andere plas-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dagboek events toe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5. Houd je dagboek bij tijdens de </a:t>
            </a:r>
            <a:r>
              <a:rPr lang="nl-NL" sz="1200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dag en nacht</a:t>
            </a: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6. </a:t>
            </a:r>
            <a:r>
              <a:rPr lang="nl-NL" sz="1200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Eindig een eerst cyclus met je ochtendplas de volgende dag</a:t>
            </a: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21201232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6" name="Google Shape;96;g70ba2964e2_0_405"/>
          <p:cNvGrpSpPr/>
          <p:nvPr/>
        </p:nvGrpSpPr>
        <p:grpSpPr>
          <a:xfrm>
            <a:off x="0" y="50"/>
            <a:ext cx="2392500" cy="6858000"/>
            <a:chOff x="0" y="50"/>
            <a:chExt cx="2392500" cy="6858000"/>
          </a:xfrm>
        </p:grpSpPr>
        <p:sp>
          <p:nvSpPr>
            <p:cNvPr id="97" name="Google Shape;97;g70ba2964e2_0_405"/>
            <p:cNvSpPr/>
            <p:nvPr/>
          </p:nvSpPr>
          <p:spPr>
            <a:xfrm>
              <a:off x="0" y="50"/>
              <a:ext cx="2392500" cy="6858000"/>
            </a:xfrm>
            <a:prstGeom prst="rect">
              <a:avLst/>
            </a:prstGeom>
            <a:gradFill>
              <a:gsLst>
                <a:gs pos="0">
                  <a:srgbClr val="3B6276"/>
                </a:gs>
                <a:gs pos="100000">
                  <a:srgbClr val="3E798E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98" name="Google Shape;98;g70ba2964e2_0_405"/>
            <p:cNvPicPr preferRelativeResize="0"/>
            <p:nvPr/>
          </p:nvPicPr>
          <p:blipFill rotWithShape="1">
            <a:blip r:embed="rId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51482" y="6209400"/>
              <a:ext cx="978550" cy="4782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9" name="Rectangle 30">
            <a:extLst>
              <a:ext uri="{FF2B5EF4-FFF2-40B4-BE49-F238E27FC236}">
                <a16:creationId xmlns:a16="http://schemas.microsoft.com/office/drawing/2014/main" id="{7AE08CD1-86DE-9946-A39F-AB09C3909172}"/>
              </a:ext>
            </a:extLst>
          </p:cNvPr>
          <p:cNvSpPr/>
          <p:nvPr/>
        </p:nvSpPr>
        <p:spPr>
          <a:xfrm>
            <a:off x="2608729" y="505095"/>
            <a:ext cx="653527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400" b="1" dirty="0">
                <a:latin typeface="Open Sans"/>
                <a:cs typeface="Open Sans"/>
              </a:rPr>
              <a:t>Wacht op succesvolle registratie</a:t>
            </a:r>
            <a:endParaRPr lang="nl-NL" sz="24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nl-NL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van je plas via het licht op de </a:t>
            </a:r>
            <a:r>
              <a:rPr lang="nl-NL" sz="2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Diary</a:t>
            </a:r>
            <a:r>
              <a:rPr lang="nl-NL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nl-NL" sz="2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Pod</a:t>
            </a:r>
            <a:endParaRPr lang="nl-NL" sz="2400" dirty="0">
              <a:latin typeface="Open Sans"/>
              <a:cs typeface="Open Sans"/>
            </a:endParaRPr>
          </a:p>
        </p:txBody>
      </p:sp>
      <p:sp>
        <p:nvSpPr>
          <p:cNvPr id="2" name="Google Shape;99;g70ba2964e2_0_405">
            <a:extLst>
              <a:ext uri="{FF2B5EF4-FFF2-40B4-BE49-F238E27FC236}">
                <a16:creationId xmlns:a16="http://schemas.microsoft.com/office/drawing/2014/main" id="{0E13AED0-297D-5192-E41A-5A113917CECD}"/>
              </a:ext>
            </a:extLst>
          </p:cNvPr>
          <p:cNvSpPr/>
          <p:nvPr/>
        </p:nvSpPr>
        <p:spPr>
          <a:xfrm>
            <a:off x="228286" y="616500"/>
            <a:ext cx="2043285" cy="542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nl-NL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Plasdagboek met de</a:t>
            </a:r>
            <a:r>
              <a:rPr lang="nl-NL" sz="1400" b="0" i="0" u="none" strike="noStrike" cap="none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nl-NL" sz="1400" b="0" i="0" u="none" strike="noStrike" cap="none" dirty="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Diary</a:t>
            </a:r>
            <a:r>
              <a:rPr lang="nl-NL" sz="1400" b="0" i="0" u="none" strike="noStrike" cap="none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nl-NL" sz="1400" b="0" i="0" u="none" strike="noStrike" cap="none" dirty="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Pod</a:t>
            </a:r>
            <a:endParaRPr lang="nl-NL" sz="1400" b="0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nl-NL" sz="1400" b="1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1.</a:t>
            </a:r>
            <a:r>
              <a:rPr lang="nl-NL" sz="1200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nl-NL" sz="1200" dirty="0" err="1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Minze</a:t>
            </a:r>
            <a:r>
              <a:rPr lang="nl-NL" sz="1200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Flow app</a:t>
            </a: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lvl="0">
              <a:buSzPts val="1200"/>
            </a:pPr>
            <a:r>
              <a:rPr lang="nl-NL" sz="1200" i="1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 - </a:t>
            </a: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download de app</a:t>
            </a:r>
          </a:p>
          <a:p>
            <a:pPr lvl="0">
              <a:buSzPts val="1200"/>
            </a:pPr>
            <a:r>
              <a:rPr lang="nl-NL" sz="1200" i="1" dirty="0">
                <a:solidFill>
                  <a:srgbClr val="5D909B"/>
                </a:solidFill>
                <a:latin typeface="Open Sans"/>
                <a:ea typeface="Open Sans"/>
                <a:cs typeface="Open Sans"/>
                <a:sym typeface="Open Sans"/>
              </a:rPr>
              <a:t> - </a:t>
            </a: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volg de stappen in app</a:t>
            </a:r>
          </a:p>
          <a:p>
            <a:pPr lvl="0">
              <a:buSzPts val="1200"/>
            </a:pP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- personaliseer je dagboek en volg de training</a:t>
            </a: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2. Start wanneer je opstaat en registreer je eerst ochtendplas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- plas in de </a:t>
            </a:r>
            <a:r>
              <a:rPr lang="nl-NL" sz="1200" i="1" dirty="0" err="1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Diary</a:t>
            </a: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nl-NL" sz="1200" i="1" dirty="0" err="1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Pod</a:t>
            </a:r>
            <a:b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nl-NL" sz="1200" i="1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 - druk op de knop na het plassen voor registratie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3. Beantwoord de vrage</a:t>
            </a:r>
            <a:r>
              <a:rPr lang="nl-NL" sz="1200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nlijsten in de app</a:t>
            </a: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4. Voeg andere plas-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dagboek events toe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5. Houd je dagboek bij tijdens de </a:t>
            </a:r>
            <a:r>
              <a:rPr lang="nl-NL" sz="1200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dag en nacht</a:t>
            </a: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6. </a:t>
            </a:r>
            <a:r>
              <a:rPr lang="nl-NL" sz="1200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Eindig een eerst cyclus met je ochtendplas de volgende dag</a:t>
            </a: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1CFB6F5D-87D6-8065-2976-B939F64512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92500" y="3009014"/>
            <a:ext cx="3010890" cy="2158409"/>
          </a:xfrm>
          <a:prstGeom prst="rect">
            <a:avLst/>
          </a:prstGeom>
        </p:spPr>
      </p:pic>
      <p:cxnSp>
        <p:nvCxnSpPr>
          <p:cNvPr id="6" name="Rechte verbindingslijn 5">
            <a:extLst>
              <a:ext uri="{FF2B5EF4-FFF2-40B4-BE49-F238E27FC236}">
                <a16:creationId xmlns:a16="http://schemas.microsoft.com/office/drawing/2014/main" id="{B5B97880-132E-D85F-3C86-150D4119B158}"/>
              </a:ext>
            </a:extLst>
          </p:cNvPr>
          <p:cNvCxnSpPr>
            <a:cxnSpLocks/>
          </p:cNvCxnSpPr>
          <p:nvPr/>
        </p:nvCxnSpPr>
        <p:spPr>
          <a:xfrm>
            <a:off x="4912240" y="4098851"/>
            <a:ext cx="94285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Rechte verbindingslijn 9">
            <a:extLst>
              <a:ext uri="{FF2B5EF4-FFF2-40B4-BE49-F238E27FC236}">
                <a16:creationId xmlns:a16="http://schemas.microsoft.com/office/drawing/2014/main" id="{6E817AE5-9FD6-055A-C47C-390B4CBCB1FA}"/>
              </a:ext>
            </a:extLst>
          </p:cNvPr>
          <p:cNvCxnSpPr>
            <a:cxnSpLocks/>
          </p:cNvCxnSpPr>
          <p:nvPr/>
        </p:nvCxnSpPr>
        <p:spPr>
          <a:xfrm>
            <a:off x="3508085" y="4098851"/>
            <a:ext cx="44302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CD6AA32F-EDD9-0438-CD85-EDB97CE7318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95217" y="3754984"/>
            <a:ext cx="1305235" cy="494527"/>
          </a:xfrm>
          <a:prstGeom prst="rect">
            <a:avLst/>
          </a:prstGeom>
        </p:spPr>
      </p:pic>
      <p:pic>
        <p:nvPicPr>
          <p:cNvPr id="14" name="Afbeelding 13">
            <a:extLst>
              <a:ext uri="{FF2B5EF4-FFF2-40B4-BE49-F238E27FC236}">
                <a16:creationId xmlns:a16="http://schemas.microsoft.com/office/drawing/2014/main" id="{082A1022-7EDB-8D03-E4C9-D61A66264FB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6181" t="15495"/>
          <a:stretch/>
        </p:blipFill>
        <p:spPr>
          <a:xfrm>
            <a:off x="5936225" y="4088218"/>
            <a:ext cx="2122547" cy="782121"/>
          </a:xfrm>
          <a:prstGeom prst="rect">
            <a:avLst/>
          </a:prstGeom>
        </p:spPr>
      </p:pic>
      <p:sp>
        <p:nvSpPr>
          <p:cNvPr id="16" name="Rechthoek 15">
            <a:extLst>
              <a:ext uri="{FF2B5EF4-FFF2-40B4-BE49-F238E27FC236}">
                <a16:creationId xmlns:a16="http://schemas.microsoft.com/office/drawing/2014/main" id="{6B4544DB-321B-2AC4-FC2B-396CF69B641F}"/>
              </a:ext>
            </a:extLst>
          </p:cNvPr>
          <p:cNvSpPr/>
          <p:nvPr/>
        </p:nvSpPr>
        <p:spPr>
          <a:xfrm>
            <a:off x="6301550" y="3724096"/>
            <a:ext cx="1808840" cy="3950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8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Knipperen = registratie plas</a:t>
            </a:r>
          </a:p>
        </p:txBody>
      </p:sp>
      <p:sp>
        <p:nvSpPr>
          <p:cNvPr id="17" name="Rechthoek 16">
            <a:extLst>
              <a:ext uri="{FF2B5EF4-FFF2-40B4-BE49-F238E27FC236}">
                <a16:creationId xmlns:a16="http://schemas.microsoft.com/office/drawing/2014/main" id="{B0B90718-3FBF-B2B0-9525-3D22437E14F6}"/>
              </a:ext>
            </a:extLst>
          </p:cNvPr>
          <p:cNvSpPr/>
          <p:nvPr/>
        </p:nvSpPr>
        <p:spPr>
          <a:xfrm>
            <a:off x="6445020" y="4129390"/>
            <a:ext cx="1938811" cy="3176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8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Langer actief = processen</a:t>
            </a:r>
          </a:p>
        </p:txBody>
      </p:sp>
      <p:sp>
        <p:nvSpPr>
          <p:cNvPr id="18" name="Rechthoek 17">
            <a:extLst>
              <a:ext uri="{FF2B5EF4-FFF2-40B4-BE49-F238E27FC236}">
                <a16:creationId xmlns:a16="http://schemas.microsoft.com/office/drawing/2014/main" id="{496F2960-B913-A44C-5889-A0CFB4EB0E73}"/>
              </a:ext>
            </a:extLst>
          </p:cNvPr>
          <p:cNvSpPr/>
          <p:nvPr/>
        </p:nvSpPr>
        <p:spPr>
          <a:xfrm>
            <a:off x="6445019" y="4458849"/>
            <a:ext cx="2122547" cy="3176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8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Dubbele klik = succesvolle registratie </a:t>
            </a:r>
            <a:br>
              <a:rPr lang="nl-NL" sz="8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nl-NL" sz="8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 verzonden naar App</a:t>
            </a:r>
          </a:p>
        </p:txBody>
      </p:sp>
      <p:sp>
        <p:nvSpPr>
          <p:cNvPr id="19" name="Rechthoek 18">
            <a:extLst>
              <a:ext uri="{FF2B5EF4-FFF2-40B4-BE49-F238E27FC236}">
                <a16:creationId xmlns:a16="http://schemas.microsoft.com/office/drawing/2014/main" id="{CFEF3617-1A5E-49B4-D6F6-DA881383CCF1}"/>
              </a:ext>
            </a:extLst>
          </p:cNvPr>
          <p:cNvSpPr/>
          <p:nvPr/>
        </p:nvSpPr>
        <p:spPr>
          <a:xfrm>
            <a:off x="5749043" y="3586625"/>
            <a:ext cx="1727726" cy="1273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800" b="1" dirty="0">
                <a:solidFill>
                  <a:schemeClr val="tx1"/>
                </a:solidFill>
              </a:rPr>
              <a:t>INTERPRETATIE LICHT</a:t>
            </a:r>
          </a:p>
        </p:txBody>
      </p:sp>
    </p:spTree>
    <p:extLst>
      <p:ext uri="{BB962C8B-B14F-4D97-AF65-F5344CB8AC3E}">
        <p14:creationId xmlns:p14="http://schemas.microsoft.com/office/powerpoint/2010/main" val="42130980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ep 1">
            <a:extLst>
              <a:ext uri="{FF2B5EF4-FFF2-40B4-BE49-F238E27FC236}">
                <a16:creationId xmlns:a16="http://schemas.microsoft.com/office/drawing/2014/main" id="{85A1D990-D21E-9F43-AE0F-29679E3E7D6D}"/>
              </a:ext>
            </a:extLst>
          </p:cNvPr>
          <p:cNvGrpSpPr/>
          <p:nvPr/>
        </p:nvGrpSpPr>
        <p:grpSpPr>
          <a:xfrm>
            <a:off x="2392500" y="1671450"/>
            <a:ext cx="6825247" cy="5186550"/>
            <a:chOff x="2392500" y="1671450"/>
            <a:chExt cx="6825247" cy="5186550"/>
          </a:xfrm>
        </p:grpSpPr>
        <p:pic>
          <p:nvPicPr>
            <p:cNvPr id="11" name="Afbeelding 10">
              <a:extLst>
                <a:ext uri="{FF2B5EF4-FFF2-40B4-BE49-F238E27FC236}">
                  <a16:creationId xmlns:a16="http://schemas.microsoft.com/office/drawing/2014/main" id="{23EE04D7-31D9-D44A-986F-95264CB876E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972089" y="1671450"/>
              <a:ext cx="2245658" cy="5186550"/>
            </a:xfrm>
            <a:prstGeom prst="rect">
              <a:avLst/>
            </a:prstGeom>
          </p:spPr>
        </p:pic>
        <p:pic>
          <p:nvPicPr>
            <p:cNvPr id="10" name="Afbeelding 9">
              <a:extLst>
                <a:ext uri="{FF2B5EF4-FFF2-40B4-BE49-F238E27FC236}">
                  <a16:creationId xmlns:a16="http://schemas.microsoft.com/office/drawing/2014/main" id="{AA0617F3-3478-CB4E-9A21-189E5CEC3A1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392500" y="1671450"/>
              <a:ext cx="4707816" cy="5186550"/>
            </a:xfrm>
            <a:prstGeom prst="rect">
              <a:avLst/>
            </a:prstGeom>
          </p:spPr>
        </p:pic>
      </p:grpSp>
      <p:grpSp>
        <p:nvGrpSpPr>
          <p:cNvPr id="96" name="Google Shape;96;g70ba2964e2_0_405"/>
          <p:cNvGrpSpPr/>
          <p:nvPr/>
        </p:nvGrpSpPr>
        <p:grpSpPr>
          <a:xfrm>
            <a:off x="0" y="50"/>
            <a:ext cx="2392500" cy="6858000"/>
            <a:chOff x="0" y="50"/>
            <a:chExt cx="2392500" cy="6858000"/>
          </a:xfrm>
        </p:grpSpPr>
        <p:sp>
          <p:nvSpPr>
            <p:cNvPr id="97" name="Google Shape;97;g70ba2964e2_0_405"/>
            <p:cNvSpPr/>
            <p:nvPr/>
          </p:nvSpPr>
          <p:spPr>
            <a:xfrm>
              <a:off x="0" y="50"/>
              <a:ext cx="2392500" cy="6858000"/>
            </a:xfrm>
            <a:prstGeom prst="rect">
              <a:avLst/>
            </a:prstGeom>
            <a:gradFill>
              <a:gsLst>
                <a:gs pos="0">
                  <a:srgbClr val="3B6276"/>
                </a:gs>
                <a:gs pos="100000">
                  <a:srgbClr val="3E798E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98" name="Google Shape;98;g70ba2964e2_0_405"/>
            <p:cNvPicPr preferRelativeResize="0"/>
            <p:nvPr/>
          </p:nvPicPr>
          <p:blipFill rotWithShape="1">
            <a:blip r:embed="rId5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51482" y="6209400"/>
              <a:ext cx="978550" cy="4782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9" name="Rectangle 30">
            <a:extLst>
              <a:ext uri="{FF2B5EF4-FFF2-40B4-BE49-F238E27FC236}">
                <a16:creationId xmlns:a16="http://schemas.microsoft.com/office/drawing/2014/main" id="{7AE08CD1-86DE-9946-A39F-AB09C3909172}"/>
              </a:ext>
            </a:extLst>
          </p:cNvPr>
          <p:cNvSpPr/>
          <p:nvPr/>
        </p:nvSpPr>
        <p:spPr>
          <a:xfrm>
            <a:off x="2608729" y="505095"/>
            <a:ext cx="653527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000" b="1" dirty="0">
                <a:latin typeface="Open Sans"/>
                <a:cs typeface="Open Sans"/>
              </a:rPr>
              <a:t>Beantwoord de vragenlijsten in de App</a:t>
            </a:r>
            <a:endParaRPr lang="nl-NL" sz="20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nl-NL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voor een volledig plasdagboek</a:t>
            </a:r>
            <a:endParaRPr lang="nl-NL" sz="2000" dirty="0">
              <a:latin typeface="Open Sans"/>
              <a:cs typeface="Open Sans"/>
            </a:endParaRPr>
          </a:p>
        </p:txBody>
      </p:sp>
      <p:sp>
        <p:nvSpPr>
          <p:cNvPr id="3" name="Google Shape;99;g70ba2964e2_0_405">
            <a:extLst>
              <a:ext uri="{FF2B5EF4-FFF2-40B4-BE49-F238E27FC236}">
                <a16:creationId xmlns:a16="http://schemas.microsoft.com/office/drawing/2014/main" id="{008438AE-0C09-0675-49F7-24B01BABE1A9}"/>
              </a:ext>
            </a:extLst>
          </p:cNvPr>
          <p:cNvSpPr/>
          <p:nvPr/>
        </p:nvSpPr>
        <p:spPr>
          <a:xfrm>
            <a:off x="228286" y="616500"/>
            <a:ext cx="2043285" cy="542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nl-NL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Plasdagboek met de</a:t>
            </a:r>
            <a:r>
              <a:rPr lang="nl-NL" sz="1400" b="0" i="0" u="none" strike="noStrike" cap="none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nl-NL" sz="1400" b="0" i="0" u="none" strike="noStrike" cap="none" dirty="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Diary</a:t>
            </a:r>
            <a:r>
              <a:rPr lang="nl-NL" sz="1400" b="0" i="0" u="none" strike="noStrike" cap="none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nl-NL" sz="1400" b="0" i="0" u="none" strike="noStrike" cap="none" dirty="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Pod</a:t>
            </a:r>
            <a:endParaRPr lang="nl-NL" sz="1400" b="0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nl-NL" sz="1400" b="1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1.</a:t>
            </a:r>
            <a:r>
              <a:rPr lang="nl-NL" sz="1200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nl-NL" sz="1200" dirty="0" err="1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Minze</a:t>
            </a:r>
            <a:r>
              <a:rPr lang="nl-NL" sz="1200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Flow app</a:t>
            </a: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lvl="0">
              <a:buSzPts val="1200"/>
            </a:pPr>
            <a:r>
              <a:rPr lang="nl-NL" sz="1200" i="1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 - </a:t>
            </a: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download de app</a:t>
            </a:r>
          </a:p>
          <a:p>
            <a:pPr lvl="0">
              <a:buSzPts val="1200"/>
            </a:pPr>
            <a:r>
              <a:rPr lang="nl-NL" sz="1200" i="1" dirty="0">
                <a:solidFill>
                  <a:srgbClr val="5D909B"/>
                </a:solidFill>
                <a:latin typeface="Open Sans"/>
                <a:ea typeface="Open Sans"/>
                <a:cs typeface="Open Sans"/>
                <a:sym typeface="Open Sans"/>
              </a:rPr>
              <a:t> - </a:t>
            </a: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volg de stappen in app</a:t>
            </a:r>
          </a:p>
          <a:p>
            <a:pPr lvl="0">
              <a:buSzPts val="1200"/>
            </a:pP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- personaliseer je dagboek en volg de training</a:t>
            </a: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2. Start wanneer je opstaat en registreer je eerst ochtendplas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- plas in de </a:t>
            </a:r>
            <a:r>
              <a:rPr lang="nl-NL" sz="1200" i="1" dirty="0" err="1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Diary</a:t>
            </a: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nl-NL" sz="1200" i="1" dirty="0" err="1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Pod</a:t>
            </a:r>
            <a:b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- druk op de knop na het plassen voor registratie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3. Beantwoord de vrage</a:t>
            </a:r>
            <a:r>
              <a:rPr lang="nl-NL" sz="1200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nlijsten in de app</a:t>
            </a:r>
            <a:endParaRPr lang="nl-NL" sz="1200" b="0" i="0" u="none" strike="noStrike" cap="none" dirty="0">
              <a:solidFill>
                <a:schemeClr val="bg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4. Voeg andere plas-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dagboek events toe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5. Houd je dagboek bij tijdens de </a:t>
            </a:r>
            <a:r>
              <a:rPr lang="nl-NL" sz="1200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dag en nacht</a:t>
            </a: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6. </a:t>
            </a:r>
            <a:r>
              <a:rPr lang="nl-NL" sz="1200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Eindig een eerst cyclus met je ochtendplas de volgende dag</a:t>
            </a: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24062588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Google Shape;240;g7f3162170d_0_12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65178" y="921927"/>
            <a:ext cx="3680285" cy="546945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41" name="Google Shape;241;g7f3162170d_0_12"/>
          <p:cNvGrpSpPr/>
          <p:nvPr/>
        </p:nvGrpSpPr>
        <p:grpSpPr>
          <a:xfrm>
            <a:off x="0" y="0"/>
            <a:ext cx="2208462" cy="6858000"/>
            <a:chOff x="0" y="50"/>
            <a:chExt cx="2392500" cy="6858000"/>
          </a:xfrm>
        </p:grpSpPr>
        <p:sp>
          <p:nvSpPr>
            <p:cNvPr id="242" name="Google Shape;242;g7f3162170d_0_12"/>
            <p:cNvSpPr/>
            <p:nvPr/>
          </p:nvSpPr>
          <p:spPr>
            <a:xfrm>
              <a:off x="0" y="50"/>
              <a:ext cx="2392500" cy="6858000"/>
            </a:xfrm>
            <a:prstGeom prst="rect">
              <a:avLst/>
            </a:prstGeom>
            <a:gradFill>
              <a:gsLst>
                <a:gs pos="0">
                  <a:srgbClr val="3B6276"/>
                </a:gs>
                <a:gs pos="100000">
                  <a:srgbClr val="3E798E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84392" tIns="84392" rIns="84392" bIns="84392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1292"/>
            </a:p>
          </p:txBody>
        </p:sp>
        <p:pic>
          <p:nvPicPr>
            <p:cNvPr id="243" name="Google Shape;243;g7f3162170d_0_12"/>
            <p:cNvPicPr preferRelativeResize="0"/>
            <p:nvPr/>
          </p:nvPicPr>
          <p:blipFill rotWithShape="1"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51482" y="6209400"/>
              <a:ext cx="978550" cy="4782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45" name="Google Shape;245;g7f3162170d_0_12"/>
          <p:cNvSpPr txBox="1"/>
          <p:nvPr/>
        </p:nvSpPr>
        <p:spPr>
          <a:xfrm>
            <a:off x="5739069" y="1632034"/>
            <a:ext cx="2319081" cy="12500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4392" tIns="84392" rIns="84392" bIns="84392" anchor="t" anchorCtr="0">
            <a:noAutofit/>
          </a:bodyPr>
          <a:lstStyle/>
          <a:p>
            <a:pPr algn="just">
              <a:buClr>
                <a:schemeClr val="dk1"/>
              </a:buClr>
              <a:buSzPts val="1100"/>
            </a:pPr>
            <a:r>
              <a:rPr lang="nl-NL" sz="1477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Nadat je pas werd geregistreerd, ontvang je een melding op je gsm. Klik hierop om de app te openen</a:t>
            </a:r>
            <a:endParaRPr lang="nl-NL" sz="1477" dirty="0">
              <a:solidFill>
                <a:srgbClr val="434343"/>
              </a:solidFill>
            </a:endParaRPr>
          </a:p>
        </p:txBody>
      </p:sp>
      <p:sp>
        <p:nvSpPr>
          <p:cNvPr id="2" name="Google Shape;248;g7f3162170d_0_12">
            <a:extLst>
              <a:ext uri="{FF2B5EF4-FFF2-40B4-BE49-F238E27FC236}">
                <a16:creationId xmlns:a16="http://schemas.microsoft.com/office/drawing/2014/main" id="{059FC2F6-CE94-CF93-BBE3-5FF5225FFA2A}"/>
              </a:ext>
            </a:extLst>
          </p:cNvPr>
          <p:cNvSpPr txBox="1"/>
          <p:nvPr/>
        </p:nvSpPr>
        <p:spPr>
          <a:xfrm>
            <a:off x="2708586" y="6020351"/>
            <a:ext cx="6060966" cy="162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sz="1100" i="1" dirty="0">
                <a:solidFill>
                  <a:srgbClr val="999999"/>
                </a:solidFill>
                <a:latin typeface="Open Sans"/>
                <a:ea typeface="Open Sans"/>
                <a:cs typeface="Open Sans"/>
                <a:sym typeface="Open Sans"/>
              </a:rPr>
              <a:t>Maak u geen zorgen als de meting nog niet is aangekomen. Als u na het plassen op de knop drukt, wordt de meting opgeslagen in het geheugen van de </a:t>
            </a:r>
            <a:r>
              <a:rPr lang="nl-NL" sz="1100" i="1" dirty="0" err="1">
                <a:solidFill>
                  <a:srgbClr val="999999"/>
                </a:solidFill>
                <a:latin typeface="Open Sans"/>
                <a:ea typeface="Open Sans"/>
                <a:cs typeface="Open Sans"/>
                <a:sym typeface="Open Sans"/>
              </a:rPr>
              <a:t>Diary</a:t>
            </a:r>
            <a:r>
              <a:rPr lang="nl-NL" sz="1100" i="1" dirty="0">
                <a:solidFill>
                  <a:srgbClr val="999999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nl-NL" sz="1100" i="1" dirty="0" err="1">
                <a:solidFill>
                  <a:srgbClr val="999999"/>
                </a:solidFill>
                <a:latin typeface="Open Sans"/>
                <a:ea typeface="Open Sans"/>
                <a:cs typeface="Open Sans"/>
                <a:sym typeface="Open Sans"/>
              </a:rPr>
              <a:t>Pod</a:t>
            </a:r>
            <a:r>
              <a:rPr lang="nl-NL" sz="1100" i="1" dirty="0">
                <a:solidFill>
                  <a:srgbClr val="999999"/>
                </a:solidFill>
                <a:latin typeface="Open Sans"/>
                <a:ea typeface="Open Sans"/>
                <a:cs typeface="Open Sans"/>
                <a:sym typeface="Open Sans"/>
              </a:rPr>
              <a:t>!</a:t>
            </a:r>
          </a:p>
        </p:txBody>
      </p:sp>
      <p:sp>
        <p:nvSpPr>
          <p:cNvPr id="3" name="Google Shape;247;g7f3162170d_0_12">
            <a:extLst>
              <a:ext uri="{FF2B5EF4-FFF2-40B4-BE49-F238E27FC236}">
                <a16:creationId xmlns:a16="http://schemas.microsoft.com/office/drawing/2014/main" id="{4F7307E2-B2F6-1771-6D1D-3C7CC2A023CE}"/>
              </a:ext>
            </a:extLst>
          </p:cNvPr>
          <p:cNvSpPr/>
          <p:nvPr/>
        </p:nvSpPr>
        <p:spPr>
          <a:xfrm>
            <a:off x="5548870" y="3614586"/>
            <a:ext cx="3440507" cy="176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1100" dirty="0">
                <a:solidFill>
                  <a:srgbClr val="999999"/>
                </a:solidFill>
                <a:latin typeface="Open Sans"/>
                <a:ea typeface="Open Sans"/>
                <a:cs typeface="Open Sans"/>
                <a:sym typeface="Open Sans"/>
              </a:rPr>
              <a:t>Indien je geen melding hebt ontvangen, zorg ervoor dat:</a:t>
            </a:r>
          </a:p>
          <a:p>
            <a:pPr marL="457200" marR="0" lvl="0" indent="-304800" algn="l" rtl="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Open Sans"/>
              <a:buChar char="●"/>
            </a:pPr>
            <a:r>
              <a:rPr lang="nl-NL" sz="1100" dirty="0">
                <a:solidFill>
                  <a:srgbClr val="999999"/>
                </a:solidFill>
                <a:latin typeface="Open Sans"/>
                <a:ea typeface="Open Sans"/>
                <a:cs typeface="Open Sans"/>
                <a:sym typeface="Open Sans"/>
              </a:rPr>
              <a:t>Bluetooth is ingeschakeld (en locatie in geval van een Android toestel)</a:t>
            </a:r>
          </a:p>
          <a:p>
            <a:pPr marL="457200" marR="0" lvl="0" indent="-304800" algn="l" rtl="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Open Sans"/>
              <a:buChar char="●"/>
            </a:pPr>
            <a:r>
              <a:rPr lang="nl-NL" sz="1100" dirty="0">
                <a:solidFill>
                  <a:srgbClr val="999999"/>
                </a:solidFill>
                <a:latin typeface="Open Sans"/>
                <a:ea typeface="Open Sans"/>
                <a:cs typeface="Open Sans"/>
                <a:sym typeface="Open Sans"/>
              </a:rPr>
              <a:t>U op de knop heeft gedrukt na het plassen ter registratie van de plas</a:t>
            </a:r>
          </a:p>
          <a:p>
            <a:pPr marL="457200" marR="0" lvl="0" indent="-304800" algn="l" rtl="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Open Sans"/>
              <a:buChar char="●"/>
            </a:pPr>
            <a:r>
              <a:rPr lang="nl-NL" sz="1100" dirty="0" err="1">
                <a:solidFill>
                  <a:srgbClr val="999999"/>
                </a:solidFill>
                <a:latin typeface="Open Sans"/>
                <a:ea typeface="Open Sans"/>
                <a:cs typeface="Open Sans"/>
                <a:sym typeface="Open Sans"/>
              </a:rPr>
              <a:t>Pod</a:t>
            </a:r>
            <a:r>
              <a:rPr lang="nl-NL" sz="1100" dirty="0">
                <a:solidFill>
                  <a:srgbClr val="999999"/>
                </a:solidFill>
                <a:latin typeface="Open Sans"/>
                <a:ea typeface="Open Sans"/>
                <a:cs typeface="Open Sans"/>
                <a:sym typeface="Open Sans"/>
              </a:rPr>
              <a:t> en App moeten binnen elkaars bereik zijn</a:t>
            </a: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lang="nl-NL" sz="1100" dirty="0">
              <a:solidFill>
                <a:srgbClr val="999999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4" name="Google Shape;249;g7f3162170d_0_12">
            <a:extLst>
              <a:ext uri="{FF2B5EF4-FFF2-40B4-BE49-F238E27FC236}">
                <a16:creationId xmlns:a16="http://schemas.microsoft.com/office/drawing/2014/main" id="{5122AD71-4B57-8E17-FBE1-4974C322234D}"/>
              </a:ext>
            </a:extLst>
          </p:cNvPr>
          <p:cNvGrpSpPr>
            <a:grpSpLocks noChangeAspect="1"/>
          </p:cNvGrpSpPr>
          <p:nvPr/>
        </p:nvGrpSpPr>
        <p:grpSpPr>
          <a:xfrm>
            <a:off x="5230397" y="3629384"/>
            <a:ext cx="318473" cy="360000"/>
            <a:chOff x="2868428" y="6176988"/>
            <a:chExt cx="326700" cy="369300"/>
          </a:xfrm>
        </p:grpSpPr>
        <p:sp>
          <p:nvSpPr>
            <p:cNvPr id="5" name="Google Shape;250;g7f3162170d_0_12">
              <a:extLst>
                <a:ext uri="{FF2B5EF4-FFF2-40B4-BE49-F238E27FC236}">
                  <a16:creationId xmlns:a16="http://schemas.microsoft.com/office/drawing/2014/main" id="{F8C1D2D3-B4BA-A1E6-CE9A-9D9F2296F2AB}"/>
                </a:ext>
              </a:extLst>
            </p:cNvPr>
            <p:cNvSpPr/>
            <p:nvPr/>
          </p:nvSpPr>
          <p:spPr>
            <a:xfrm>
              <a:off x="2868428" y="6204965"/>
              <a:ext cx="326700" cy="326700"/>
            </a:xfrm>
            <a:prstGeom prst="ellipse">
              <a:avLst/>
            </a:prstGeom>
            <a:solidFill>
              <a:srgbClr val="999999"/>
            </a:solidFill>
            <a:ln w="1905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" name="Google Shape;251;g7f3162170d_0_12">
              <a:extLst>
                <a:ext uri="{FF2B5EF4-FFF2-40B4-BE49-F238E27FC236}">
                  <a16:creationId xmlns:a16="http://schemas.microsoft.com/office/drawing/2014/main" id="{98D3C41F-3AD2-309F-6C20-D6B59330EFA8}"/>
                </a:ext>
              </a:extLst>
            </p:cNvPr>
            <p:cNvSpPr txBox="1"/>
            <p:nvPr/>
          </p:nvSpPr>
          <p:spPr>
            <a:xfrm>
              <a:off x="2896201" y="6176988"/>
              <a:ext cx="2598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dirty="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!</a:t>
              </a:r>
              <a:endParaRPr sz="18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" name="Google Shape;99;g70ba2964e2_0_405">
            <a:extLst>
              <a:ext uri="{FF2B5EF4-FFF2-40B4-BE49-F238E27FC236}">
                <a16:creationId xmlns:a16="http://schemas.microsoft.com/office/drawing/2014/main" id="{9439B397-0701-6240-13A0-9F4C5E90EB06}"/>
              </a:ext>
            </a:extLst>
          </p:cNvPr>
          <p:cNvSpPr/>
          <p:nvPr/>
        </p:nvSpPr>
        <p:spPr>
          <a:xfrm>
            <a:off x="228286" y="616500"/>
            <a:ext cx="2043285" cy="542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nl-NL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Plasdagboek met de</a:t>
            </a:r>
            <a:r>
              <a:rPr lang="nl-NL" sz="1400" b="0" i="0" u="none" strike="noStrike" cap="none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nl-NL" sz="1400" b="0" i="0" u="none" strike="noStrike" cap="none" dirty="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Diary</a:t>
            </a:r>
            <a:r>
              <a:rPr lang="nl-NL" sz="1400" b="0" i="0" u="none" strike="noStrike" cap="none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nl-NL" sz="1400" b="0" i="0" u="none" strike="noStrike" cap="none" dirty="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Pod</a:t>
            </a:r>
            <a:endParaRPr lang="nl-NL" sz="1400" b="0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nl-NL" sz="1400" b="1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1.</a:t>
            </a:r>
            <a:r>
              <a:rPr lang="nl-NL" sz="1200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nl-NL" sz="1200" dirty="0" err="1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Minze</a:t>
            </a:r>
            <a:r>
              <a:rPr lang="nl-NL" sz="1200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Flow app</a:t>
            </a: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lvl="0">
              <a:buSzPts val="1200"/>
            </a:pPr>
            <a:r>
              <a:rPr lang="nl-NL" sz="1200" i="1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 - </a:t>
            </a: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download de app</a:t>
            </a:r>
          </a:p>
          <a:p>
            <a:pPr lvl="0">
              <a:buSzPts val="1200"/>
            </a:pPr>
            <a:r>
              <a:rPr lang="nl-NL" sz="1200" i="1" dirty="0">
                <a:solidFill>
                  <a:srgbClr val="5D909B"/>
                </a:solidFill>
                <a:latin typeface="Open Sans"/>
                <a:ea typeface="Open Sans"/>
                <a:cs typeface="Open Sans"/>
                <a:sym typeface="Open Sans"/>
              </a:rPr>
              <a:t> - </a:t>
            </a: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volg de stappen in app</a:t>
            </a:r>
          </a:p>
          <a:p>
            <a:pPr lvl="0">
              <a:buSzPts val="1200"/>
            </a:pP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- personaliseer je dagboek en volg de training</a:t>
            </a: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2. Start wanneer je opstaat en registreer je eerst ochtendplas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- plas in de </a:t>
            </a:r>
            <a:r>
              <a:rPr lang="nl-NL" sz="1200" i="1" dirty="0" err="1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Diary</a:t>
            </a: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nl-NL" sz="1200" i="1" dirty="0" err="1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Pod</a:t>
            </a:r>
            <a:b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- druk op de knop na het plassen voor registratie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3. Beantwoord de vrage</a:t>
            </a:r>
            <a:r>
              <a:rPr lang="nl-NL" sz="1200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nlijsten in de app</a:t>
            </a:r>
            <a:endParaRPr lang="nl-NL" sz="1200" b="0" i="0" u="none" strike="noStrike" cap="none" dirty="0">
              <a:solidFill>
                <a:schemeClr val="bg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4. Voeg andere plas-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dagboek events toe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5. Houd je dagboek bij tijdens de </a:t>
            </a:r>
            <a:r>
              <a:rPr lang="nl-NL" sz="1200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dag en nacht</a:t>
            </a: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6. </a:t>
            </a:r>
            <a:r>
              <a:rPr lang="nl-NL" sz="1200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Eindig een eerst cyclus met je ochtendplas de volgende dag</a:t>
            </a: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1EF0F634-AA25-0903-465D-C7DE077664C0}"/>
              </a:ext>
            </a:extLst>
          </p:cNvPr>
          <p:cNvSpPr/>
          <p:nvPr/>
        </p:nvSpPr>
        <p:spPr>
          <a:xfrm>
            <a:off x="2779109" y="3150916"/>
            <a:ext cx="1911096" cy="349500"/>
          </a:xfrm>
          <a:prstGeom prst="rect">
            <a:avLst/>
          </a:prstGeom>
          <a:solidFill>
            <a:srgbClr val="152836"/>
          </a:solidFill>
          <a:ln>
            <a:solidFill>
              <a:srgbClr val="15283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800" b="1" dirty="0">
                <a:solidFill>
                  <a:schemeClr val="bg1">
                    <a:lumMod val="75000"/>
                  </a:schemeClr>
                </a:solidFill>
              </a:rPr>
              <a:t>Nieuwe plas geregistreerd. </a:t>
            </a:r>
            <a:br>
              <a:rPr lang="nl-NL" sz="800" b="1" dirty="0">
                <a:solidFill>
                  <a:schemeClr val="bg1">
                    <a:lumMod val="75000"/>
                  </a:schemeClr>
                </a:solidFill>
              </a:rPr>
            </a:br>
            <a:r>
              <a:rPr lang="nl-NL" sz="800" dirty="0">
                <a:solidFill>
                  <a:schemeClr val="bg1">
                    <a:lumMod val="75000"/>
                  </a:schemeClr>
                </a:solidFill>
              </a:rPr>
              <a:t>Vul de vragenlijst in.</a:t>
            </a:r>
          </a:p>
        </p:txBody>
      </p:sp>
      <p:cxnSp>
        <p:nvCxnSpPr>
          <p:cNvPr id="10" name="Google Shape;246;g7f3162170d_0_12">
            <a:extLst>
              <a:ext uri="{FF2B5EF4-FFF2-40B4-BE49-F238E27FC236}">
                <a16:creationId xmlns:a16="http://schemas.microsoft.com/office/drawing/2014/main" id="{E0DCFAFF-AAB1-881D-D16F-440FD09F781F}"/>
              </a:ext>
            </a:extLst>
          </p:cNvPr>
          <p:cNvCxnSpPr>
            <a:cxnSpLocks/>
            <a:stCxn id="9" idx="3"/>
          </p:cNvCxnSpPr>
          <p:nvPr/>
        </p:nvCxnSpPr>
        <p:spPr>
          <a:xfrm flipV="1">
            <a:off x="4690205" y="2252599"/>
            <a:ext cx="820524" cy="1073067"/>
          </a:xfrm>
          <a:prstGeom prst="straightConnector1">
            <a:avLst/>
          </a:prstGeom>
          <a:noFill/>
          <a:ln w="25400" cap="flat" cmpd="sng">
            <a:solidFill>
              <a:srgbClr val="307B86"/>
            </a:solidFill>
            <a:prstDash val="solid"/>
            <a:round/>
            <a:headEnd type="oval" w="med" len="med"/>
            <a:tailEnd type="triangle" w="med" len="med"/>
          </a:ln>
        </p:spPr>
      </p:cxnSp>
    </p:spTree>
    <p:extLst>
      <p:ext uri="{BB962C8B-B14F-4D97-AF65-F5344CB8AC3E}">
        <p14:creationId xmlns:p14="http://schemas.microsoft.com/office/powerpoint/2010/main" val="36337373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" name="Google Shape;256;g7f3a897f6b_0_2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31386" y="912048"/>
            <a:ext cx="3696808" cy="56442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57" name="Google Shape;257;g7f3a897f6b_0_2"/>
          <p:cNvGrpSpPr/>
          <p:nvPr/>
        </p:nvGrpSpPr>
        <p:grpSpPr>
          <a:xfrm>
            <a:off x="0" y="0"/>
            <a:ext cx="2208462" cy="6858000"/>
            <a:chOff x="0" y="50"/>
            <a:chExt cx="2392500" cy="6858000"/>
          </a:xfrm>
        </p:grpSpPr>
        <p:sp>
          <p:nvSpPr>
            <p:cNvPr id="258" name="Google Shape;258;g7f3a897f6b_0_2"/>
            <p:cNvSpPr/>
            <p:nvPr/>
          </p:nvSpPr>
          <p:spPr>
            <a:xfrm>
              <a:off x="0" y="50"/>
              <a:ext cx="2392500" cy="6858000"/>
            </a:xfrm>
            <a:prstGeom prst="rect">
              <a:avLst/>
            </a:prstGeom>
            <a:gradFill>
              <a:gsLst>
                <a:gs pos="0">
                  <a:srgbClr val="3B6276"/>
                </a:gs>
                <a:gs pos="100000">
                  <a:srgbClr val="3E798E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84392" tIns="84392" rIns="84392" bIns="84392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1292"/>
            </a:p>
          </p:txBody>
        </p:sp>
        <p:pic>
          <p:nvPicPr>
            <p:cNvPr id="259" name="Google Shape;259;g7f3a897f6b_0_2"/>
            <p:cNvPicPr preferRelativeResize="0"/>
            <p:nvPr/>
          </p:nvPicPr>
          <p:blipFill rotWithShape="1"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51482" y="6209400"/>
              <a:ext cx="978550" cy="4782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61" name="Google Shape;261;g7f3a897f6b_0_2"/>
          <p:cNvSpPr txBox="1"/>
          <p:nvPr/>
        </p:nvSpPr>
        <p:spPr>
          <a:xfrm>
            <a:off x="6567922" y="1937904"/>
            <a:ext cx="2576078" cy="12500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4392" tIns="84392" rIns="84392" bIns="84392" anchor="t" anchorCtr="0">
            <a:noAutofit/>
          </a:bodyPr>
          <a:lstStyle/>
          <a:p>
            <a:pPr>
              <a:buClr>
                <a:schemeClr val="dk1"/>
              </a:buClr>
              <a:buSzPts val="1100"/>
            </a:pPr>
            <a:r>
              <a:rPr lang="nl-NL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Klik op de gele balk in de App op de vragenlijsten te openen </a:t>
            </a:r>
            <a:endParaRPr lang="nl-NL" dirty="0">
              <a:solidFill>
                <a:srgbClr val="434343"/>
              </a:solidFill>
            </a:endParaRPr>
          </a:p>
          <a:p>
            <a:pPr>
              <a:buClr>
                <a:schemeClr val="dk1"/>
              </a:buClr>
              <a:buSzPts val="1100"/>
            </a:pPr>
            <a:endParaRPr lang="nl-NL" dirty="0">
              <a:solidFill>
                <a:srgbClr val="434343"/>
              </a:solidFill>
            </a:endParaRPr>
          </a:p>
        </p:txBody>
      </p:sp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8326F26E-80E6-59EE-CE78-8A36BD4E4BC5}"/>
              </a:ext>
            </a:extLst>
          </p:cNvPr>
          <p:cNvSpPr/>
          <p:nvPr/>
        </p:nvSpPr>
        <p:spPr>
          <a:xfrm>
            <a:off x="2692549" y="1937483"/>
            <a:ext cx="2236067" cy="3667789"/>
          </a:xfrm>
          <a:prstGeom prst="roundRect">
            <a:avLst>
              <a:gd name="adj" fmla="val 5738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Google Shape;99;g70ba2964e2_0_405">
            <a:extLst>
              <a:ext uri="{FF2B5EF4-FFF2-40B4-BE49-F238E27FC236}">
                <a16:creationId xmlns:a16="http://schemas.microsoft.com/office/drawing/2014/main" id="{C4D48F6E-83D6-6DB2-DB3D-D688B5373ADB}"/>
              </a:ext>
            </a:extLst>
          </p:cNvPr>
          <p:cNvSpPr/>
          <p:nvPr/>
        </p:nvSpPr>
        <p:spPr>
          <a:xfrm>
            <a:off x="228286" y="616500"/>
            <a:ext cx="2043285" cy="542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nl-NL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Plasdagboek met de</a:t>
            </a:r>
            <a:r>
              <a:rPr lang="nl-NL" sz="1400" b="0" i="0" u="none" strike="noStrike" cap="none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nl-NL" sz="1400" b="0" i="0" u="none" strike="noStrike" cap="none" dirty="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Diary</a:t>
            </a:r>
            <a:r>
              <a:rPr lang="nl-NL" sz="1400" b="0" i="0" u="none" strike="noStrike" cap="none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nl-NL" sz="1400" b="0" i="0" u="none" strike="noStrike" cap="none" dirty="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Pod</a:t>
            </a:r>
            <a:endParaRPr lang="nl-NL" sz="1400" b="0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nl-NL" sz="1400" b="1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1.</a:t>
            </a:r>
            <a:r>
              <a:rPr lang="nl-NL" sz="1200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nl-NL" sz="1200" dirty="0" err="1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Minze</a:t>
            </a:r>
            <a:r>
              <a:rPr lang="nl-NL" sz="1200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Flow app</a:t>
            </a: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lvl="0">
              <a:buSzPts val="1200"/>
            </a:pPr>
            <a:r>
              <a:rPr lang="nl-NL" sz="1200" i="1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 - </a:t>
            </a: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download de app</a:t>
            </a:r>
          </a:p>
          <a:p>
            <a:pPr lvl="0">
              <a:buSzPts val="1200"/>
            </a:pPr>
            <a:r>
              <a:rPr lang="nl-NL" sz="1200" i="1" dirty="0">
                <a:solidFill>
                  <a:srgbClr val="5D909B"/>
                </a:solidFill>
                <a:latin typeface="Open Sans"/>
                <a:ea typeface="Open Sans"/>
                <a:cs typeface="Open Sans"/>
                <a:sym typeface="Open Sans"/>
              </a:rPr>
              <a:t> - </a:t>
            </a: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volg de stappen in app</a:t>
            </a:r>
          </a:p>
          <a:p>
            <a:pPr lvl="0">
              <a:buSzPts val="1200"/>
            </a:pP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- personaliseer je dagboek en volg de training</a:t>
            </a: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2. Start wanneer je opstaat en registreer je eerst ochtendplas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- plas in de </a:t>
            </a:r>
            <a:r>
              <a:rPr lang="nl-NL" sz="1200" i="1" dirty="0" err="1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Diary</a:t>
            </a: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nl-NL" sz="1200" i="1" dirty="0" err="1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Pod</a:t>
            </a:r>
            <a:b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- druk op de knop na het plassen voor registratie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3. Beantwoord de vrage</a:t>
            </a:r>
            <a:r>
              <a:rPr lang="nl-NL" sz="1200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nlijsten in de app</a:t>
            </a:r>
            <a:endParaRPr lang="nl-NL" sz="1200" b="0" i="0" u="none" strike="noStrike" cap="none" dirty="0">
              <a:solidFill>
                <a:schemeClr val="bg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4. Voeg andere plas-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dagboek events toe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5. Houd je dagboek bij tijdens de </a:t>
            </a:r>
            <a:r>
              <a:rPr lang="nl-NL" sz="1200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dag en nacht</a:t>
            </a: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6. </a:t>
            </a:r>
            <a:r>
              <a:rPr lang="nl-NL" sz="1200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Eindig een eerst cyclus met je ochtendplas de volgende dag</a:t>
            </a: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CBA6AADD-E490-5298-193F-F6FC978D4FF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92549" y="1813242"/>
            <a:ext cx="2236067" cy="3941064"/>
          </a:xfrm>
          <a:prstGeom prst="roundRect">
            <a:avLst>
              <a:gd name="adj" fmla="val 6057"/>
            </a:avLst>
          </a:prstGeom>
        </p:spPr>
      </p:pic>
      <p:cxnSp>
        <p:nvCxnSpPr>
          <p:cNvPr id="8" name="Google Shape;262;g7f3a897f6b_0_2">
            <a:extLst>
              <a:ext uri="{FF2B5EF4-FFF2-40B4-BE49-F238E27FC236}">
                <a16:creationId xmlns:a16="http://schemas.microsoft.com/office/drawing/2014/main" id="{31946F57-8488-966B-73A4-5843F04F7DFA}"/>
              </a:ext>
            </a:extLst>
          </p:cNvPr>
          <p:cNvCxnSpPr>
            <a:cxnSpLocks/>
          </p:cNvCxnSpPr>
          <p:nvPr/>
        </p:nvCxnSpPr>
        <p:spPr>
          <a:xfrm>
            <a:off x="4857692" y="2215762"/>
            <a:ext cx="1580636" cy="0"/>
          </a:xfrm>
          <a:prstGeom prst="straightConnector1">
            <a:avLst/>
          </a:prstGeom>
          <a:noFill/>
          <a:ln w="25400" cap="flat" cmpd="sng">
            <a:solidFill>
              <a:srgbClr val="307B86"/>
            </a:solidFill>
            <a:prstDash val="solid"/>
            <a:round/>
            <a:headEnd type="oval" w="med" len="med"/>
            <a:tailEnd type="triangle" w="med" len="med"/>
          </a:ln>
        </p:spPr>
      </p:cxnSp>
      <p:cxnSp>
        <p:nvCxnSpPr>
          <p:cNvPr id="12" name="Google Shape;262;g7f3a897f6b_0_2">
            <a:extLst>
              <a:ext uri="{FF2B5EF4-FFF2-40B4-BE49-F238E27FC236}">
                <a16:creationId xmlns:a16="http://schemas.microsoft.com/office/drawing/2014/main" id="{0E633002-2644-4446-3ED8-8778B309D053}"/>
              </a:ext>
            </a:extLst>
          </p:cNvPr>
          <p:cNvCxnSpPr>
            <a:cxnSpLocks/>
          </p:cNvCxnSpPr>
          <p:nvPr/>
        </p:nvCxnSpPr>
        <p:spPr>
          <a:xfrm>
            <a:off x="4830087" y="2494042"/>
            <a:ext cx="1608241" cy="1163558"/>
          </a:xfrm>
          <a:prstGeom prst="straightConnector1">
            <a:avLst/>
          </a:prstGeom>
          <a:noFill/>
          <a:ln w="25400" cap="flat" cmpd="sng">
            <a:solidFill>
              <a:srgbClr val="307B86"/>
            </a:solidFill>
            <a:prstDash val="solid"/>
            <a:round/>
            <a:headEnd type="oval" w="med" len="med"/>
            <a:tailEnd type="triangle" w="med" len="med"/>
          </a:ln>
        </p:spPr>
      </p:cxnSp>
      <p:sp>
        <p:nvSpPr>
          <p:cNvPr id="13" name="Google Shape;261;g7f3a897f6b_0_2">
            <a:extLst>
              <a:ext uri="{FF2B5EF4-FFF2-40B4-BE49-F238E27FC236}">
                <a16:creationId xmlns:a16="http://schemas.microsoft.com/office/drawing/2014/main" id="{0D2F7040-76B6-C817-0BEA-52C025D294FC}"/>
              </a:ext>
            </a:extLst>
          </p:cNvPr>
          <p:cNvSpPr txBox="1"/>
          <p:nvPr/>
        </p:nvSpPr>
        <p:spPr>
          <a:xfrm>
            <a:off x="6567922" y="3382614"/>
            <a:ext cx="2576078" cy="12500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4392" tIns="84392" rIns="84392" bIns="84392" anchor="t" anchorCtr="0">
            <a:noAutofit/>
          </a:bodyPr>
          <a:lstStyle/>
          <a:p>
            <a:pPr>
              <a:buClr>
                <a:schemeClr val="dk1"/>
              </a:buClr>
              <a:buSzPts val="1100"/>
            </a:pPr>
            <a:r>
              <a:rPr lang="nl-NL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Krijg hier een herhaling van de training over hoe je een plas correct moet registreren</a:t>
            </a:r>
            <a:endParaRPr lang="nl-NL" dirty="0">
              <a:solidFill>
                <a:srgbClr val="434343"/>
              </a:solidFill>
            </a:endParaRPr>
          </a:p>
          <a:p>
            <a:pPr>
              <a:buClr>
                <a:schemeClr val="dk1"/>
              </a:buClr>
              <a:buSzPts val="1100"/>
            </a:pPr>
            <a:endParaRPr lang="nl-NL" dirty="0">
              <a:solidFill>
                <a:srgbClr val="434343"/>
              </a:solidFill>
            </a:endParaRPr>
          </a:p>
        </p:txBody>
      </p:sp>
      <p:pic>
        <p:nvPicPr>
          <p:cNvPr id="21" name="Afbeelding 20">
            <a:extLst>
              <a:ext uri="{FF2B5EF4-FFF2-40B4-BE49-F238E27FC236}">
                <a16:creationId xmlns:a16="http://schemas.microsoft.com/office/drawing/2014/main" id="{E781AEFF-0C3C-0DA4-EA7B-4E06C4BC5E1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905"/>
          <a:stretch/>
        </p:blipFill>
        <p:spPr>
          <a:xfrm>
            <a:off x="6171004" y="4387697"/>
            <a:ext cx="1396887" cy="2460251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49418686-9F7E-E974-0A9E-683D470CDC0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102"/>
          <a:stretch/>
        </p:blipFill>
        <p:spPr>
          <a:xfrm>
            <a:off x="6286500" y="4717901"/>
            <a:ext cx="1104900" cy="1883637"/>
          </a:xfrm>
          <a:prstGeom prst="roundRect">
            <a:avLst>
              <a:gd name="adj" fmla="val 7754"/>
            </a:avLst>
          </a:prstGeom>
        </p:spPr>
      </p:pic>
      <p:pic>
        <p:nvPicPr>
          <p:cNvPr id="23" name="Afbeelding 22">
            <a:extLst>
              <a:ext uri="{FF2B5EF4-FFF2-40B4-BE49-F238E27FC236}">
                <a16:creationId xmlns:a16="http://schemas.microsoft.com/office/drawing/2014/main" id="{4F6855FA-2E77-4466-9544-6282E34A594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905"/>
          <a:stretch/>
        </p:blipFill>
        <p:spPr>
          <a:xfrm>
            <a:off x="7607283" y="4375146"/>
            <a:ext cx="1396887" cy="2460251"/>
          </a:xfrm>
          <a:prstGeom prst="rect">
            <a:avLst/>
          </a:prstGeom>
        </p:spPr>
      </p:pic>
      <p:pic>
        <p:nvPicPr>
          <p:cNvPr id="24" name="Afbeelding 23">
            <a:extLst>
              <a:ext uri="{FF2B5EF4-FFF2-40B4-BE49-F238E27FC236}">
                <a16:creationId xmlns:a16="http://schemas.microsoft.com/office/drawing/2014/main" id="{D25CC80D-D62B-704D-46CD-B8B7DF511EB9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102"/>
          <a:stretch/>
        </p:blipFill>
        <p:spPr>
          <a:xfrm>
            <a:off x="7722779" y="4705350"/>
            <a:ext cx="1104900" cy="1883637"/>
          </a:xfrm>
          <a:prstGeom prst="roundRect">
            <a:avLst>
              <a:gd name="adj" fmla="val 7754"/>
            </a:avLst>
          </a:prstGeom>
        </p:spPr>
      </p:pic>
      <p:pic>
        <p:nvPicPr>
          <p:cNvPr id="25" name="Afbeelding 24">
            <a:extLst>
              <a:ext uri="{FF2B5EF4-FFF2-40B4-BE49-F238E27FC236}">
                <a16:creationId xmlns:a16="http://schemas.microsoft.com/office/drawing/2014/main" id="{8B37478F-4E66-6897-29B5-3FAD65124B52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31295" y="4705351"/>
            <a:ext cx="1096384" cy="1850898"/>
          </a:xfrm>
          <a:prstGeom prst="roundRect">
            <a:avLst>
              <a:gd name="adj" fmla="val 8849"/>
            </a:avLst>
          </a:prstGeom>
        </p:spPr>
      </p:pic>
    </p:spTree>
    <p:extLst>
      <p:ext uri="{BB962C8B-B14F-4D97-AF65-F5344CB8AC3E}">
        <p14:creationId xmlns:p14="http://schemas.microsoft.com/office/powerpoint/2010/main" val="40168308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4" name="Google Shape;274;g7f3a897f6b_0_13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07168" y="940734"/>
            <a:ext cx="3623842" cy="507428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75" name="Google Shape;275;g7f3a897f6b_0_13"/>
          <p:cNvGrpSpPr/>
          <p:nvPr/>
        </p:nvGrpSpPr>
        <p:grpSpPr>
          <a:xfrm>
            <a:off x="0" y="0"/>
            <a:ext cx="2208462" cy="6858000"/>
            <a:chOff x="0" y="50"/>
            <a:chExt cx="2392500" cy="6858000"/>
          </a:xfrm>
        </p:grpSpPr>
        <p:sp>
          <p:nvSpPr>
            <p:cNvPr id="276" name="Google Shape;276;g7f3a897f6b_0_13"/>
            <p:cNvSpPr/>
            <p:nvPr/>
          </p:nvSpPr>
          <p:spPr>
            <a:xfrm>
              <a:off x="0" y="50"/>
              <a:ext cx="2392500" cy="6858000"/>
            </a:xfrm>
            <a:prstGeom prst="rect">
              <a:avLst/>
            </a:prstGeom>
            <a:gradFill>
              <a:gsLst>
                <a:gs pos="0">
                  <a:srgbClr val="3B6276"/>
                </a:gs>
                <a:gs pos="100000">
                  <a:srgbClr val="3E798E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84392" tIns="84392" rIns="84392" bIns="84392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1292"/>
            </a:p>
          </p:txBody>
        </p:sp>
        <p:pic>
          <p:nvPicPr>
            <p:cNvPr id="277" name="Google Shape;277;g7f3a897f6b_0_13"/>
            <p:cNvPicPr preferRelativeResize="0"/>
            <p:nvPr/>
          </p:nvPicPr>
          <p:blipFill rotWithShape="1"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51482" y="6209400"/>
              <a:ext cx="978550" cy="4782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79" name="Google Shape;279;g7f3a897f6b_0_13"/>
          <p:cNvSpPr txBox="1"/>
          <p:nvPr/>
        </p:nvSpPr>
        <p:spPr>
          <a:xfrm>
            <a:off x="6362622" y="1626167"/>
            <a:ext cx="2724359" cy="12500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4392" tIns="84392" rIns="84392" bIns="84392" anchor="t" anchorCtr="0">
            <a:noAutofit/>
          </a:bodyPr>
          <a:lstStyle/>
          <a:p>
            <a:pPr lvl="0">
              <a:buClr>
                <a:schemeClr val="dk1"/>
              </a:buClr>
              <a:buSzPts val="1100"/>
            </a:pPr>
            <a:r>
              <a:rPr lang="en-US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Beantwoord</a:t>
            </a:r>
            <a:r>
              <a:rPr lang="en-US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alle </a:t>
            </a:r>
            <a:r>
              <a:rPr lang="en-US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vragenlijsten</a:t>
            </a:r>
            <a:r>
              <a:rPr lang="en-US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zo correct </a:t>
            </a:r>
            <a:r>
              <a:rPr lang="en-US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mogelijk</a:t>
            </a:r>
            <a:r>
              <a:rPr lang="en-US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om </a:t>
            </a:r>
            <a:r>
              <a:rPr lang="en-US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een</a:t>
            </a:r>
            <a:r>
              <a:rPr lang="en-US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complete </a:t>
            </a:r>
            <a:r>
              <a:rPr lang="en-US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plasdagboek</a:t>
            </a:r>
            <a:r>
              <a:rPr lang="en-US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te</a:t>
            </a:r>
            <a:r>
              <a:rPr lang="en-US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bekomen</a:t>
            </a:r>
            <a:r>
              <a:rPr lang="en-US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lang="en-US" dirty="0">
              <a:solidFill>
                <a:srgbClr val="434343"/>
              </a:solidFill>
            </a:endParaRPr>
          </a:p>
        </p:txBody>
      </p:sp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0275B7FB-25B4-49DF-63D2-A5BD15638F64}"/>
              </a:ext>
            </a:extLst>
          </p:cNvPr>
          <p:cNvSpPr/>
          <p:nvPr/>
        </p:nvSpPr>
        <p:spPr>
          <a:xfrm>
            <a:off x="9281142" y="2146367"/>
            <a:ext cx="1914171" cy="3223687"/>
          </a:xfrm>
          <a:prstGeom prst="roundRect">
            <a:avLst>
              <a:gd name="adj" fmla="val 7783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86631878-A34A-684C-6232-5DEED65D682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76853" y="1821285"/>
            <a:ext cx="2233869" cy="3697013"/>
          </a:xfrm>
          <a:prstGeom prst="rect">
            <a:avLst/>
          </a:prstGeom>
        </p:spPr>
      </p:pic>
      <p:cxnSp>
        <p:nvCxnSpPr>
          <p:cNvPr id="5" name="Google Shape;280;g7f3a897f6b_0_13">
            <a:extLst>
              <a:ext uri="{FF2B5EF4-FFF2-40B4-BE49-F238E27FC236}">
                <a16:creationId xmlns:a16="http://schemas.microsoft.com/office/drawing/2014/main" id="{0669DA23-F184-D3EC-8F58-0A75275547DF}"/>
              </a:ext>
            </a:extLst>
          </p:cNvPr>
          <p:cNvCxnSpPr/>
          <p:nvPr/>
        </p:nvCxnSpPr>
        <p:spPr>
          <a:xfrm rot="10800000" flipH="1">
            <a:off x="4128753" y="2041551"/>
            <a:ext cx="2064462" cy="209631"/>
          </a:xfrm>
          <a:prstGeom prst="straightConnector1">
            <a:avLst/>
          </a:prstGeom>
          <a:noFill/>
          <a:ln w="25400" cap="flat" cmpd="sng">
            <a:solidFill>
              <a:srgbClr val="307B86"/>
            </a:solidFill>
            <a:prstDash val="solid"/>
            <a:round/>
            <a:headEnd type="oval" w="med" len="med"/>
            <a:tailEnd type="triangle" w="med" len="med"/>
          </a:ln>
        </p:spPr>
      </p:cxnSp>
      <p:sp>
        <p:nvSpPr>
          <p:cNvPr id="6" name="Google Shape;99;g70ba2964e2_0_405">
            <a:extLst>
              <a:ext uri="{FF2B5EF4-FFF2-40B4-BE49-F238E27FC236}">
                <a16:creationId xmlns:a16="http://schemas.microsoft.com/office/drawing/2014/main" id="{96BBB2FC-EC9F-8055-0758-4213C79A175F}"/>
              </a:ext>
            </a:extLst>
          </p:cNvPr>
          <p:cNvSpPr/>
          <p:nvPr/>
        </p:nvSpPr>
        <p:spPr>
          <a:xfrm>
            <a:off x="228286" y="616500"/>
            <a:ext cx="2043285" cy="542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nl-NL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Plasdagboek met de</a:t>
            </a:r>
            <a:r>
              <a:rPr lang="nl-NL" sz="1400" b="0" i="0" u="none" strike="noStrike" cap="none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nl-NL" sz="1400" b="0" i="0" u="none" strike="noStrike" cap="none" dirty="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Diary</a:t>
            </a:r>
            <a:r>
              <a:rPr lang="nl-NL" sz="1400" b="0" i="0" u="none" strike="noStrike" cap="none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nl-NL" sz="1400" b="0" i="0" u="none" strike="noStrike" cap="none" dirty="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Pod</a:t>
            </a:r>
            <a:endParaRPr lang="nl-NL" sz="1400" b="0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nl-NL" sz="1400" b="1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1.</a:t>
            </a:r>
            <a:r>
              <a:rPr lang="nl-NL" sz="1200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nl-NL" sz="1200" dirty="0" err="1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Minze</a:t>
            </a:r>
            <a:r>
              <a:rPr lang="nl-NL" sz="1200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Flow app</a:t>
            </a: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lvl="0">
              <a:buSzPts val="1200"/>
            </a:pPr>
            <a:r>
              <a:rPr lang="nl-NL" sz="1200" i="1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 - </a:t>
            </a: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download de app</a:t>
            </a:r>
          </a:p>
          <a:p>
            <a:pPr lvl="0">
              <a:buSzPts val="1200"/>
            </a:pPr>
            <a:r>
              <a:rPr lang="nl-NL" sz="1200" i="1" dirty="0">
                <a:solidFill>
                  <a:srgbClr val="5D909B"/>
                </a:solidFill>
                <a:latin typeface="Open Sans"/>
                <a:ea typeface="Open Sans"/>
                <a:cs typeface="Open Sans"/>
                <a:sym typeface="Open Sans"/>
              </a:rPr>
              <a:t> - </a:t>
            </a: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volg de stappen in app</a:t>
            </a:r>
          </a:p>
          <a:p>
            <a:pPr lvl="0">
              <a:buSzPts val="1200"/>
            </a:pP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- personaliseer je dagboek en volg de training</a:t>
            </a: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2. Start wanneer je opstaat en registreer je eerst ochtendplas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- plas in de </a:t>
            </a:r>
            <a:r>
              <a:rPr lang="nl-NL" sz="1200" i="1" dirty="0" err="1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Diary</a:t>
            </a: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nl-NL" sz="1200" i="1" dirty="0" err="1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Pod</a:t>
            </a:r>
            <a:b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- druk op de knop na het plassen voor registratie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3. Beantwoord de vrage</a:t>
            </a:r>
            <a:r>
              <a:rPr lang="nl-NL" sz="1200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nlijsten in de app</a:t>
            </a:r>
            <a:endParaRPr lang="nl-NL" sz="1200" b="0" i="0" u="none" strike="noStrike" cap="none" dirty="0">
              <a:solidFill>
                <a:schemeClr val="bg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4. Voeg andere plas-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dagboek events toe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5. Houd je dagboek bij tijdens de </a:t>
            </a:r>
            <a:r>
              <a:rPr lang="nl-NL" sz="1200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dag en nacht</a:t>
            </a: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6. </a:t>
            </a:r>
            <a:r>
              <a:rPr lang="nl-NL" sz="1200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Eindig een eerst cyclus met je ochtendplas de volgende dag</a:t>
            </a: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37428427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2E633F85-3E16-D94D-864C-A43CA869868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26316" y="3537002"/>
            <a:ext cx="3394955" cy="1459627"/>
          </a:xfrm>
          <a:prstGeom prst="rect">
            <a:avLst/>
          </a:prstGeom>
        </p:spPr>
      </p:pic>
      <p:grpSp>
        <p:nvGrpSpPr>
          <p:cNvPr id="96" name="Google Shape;96;g70ba2964e2_0_405"/>
          <p:cNvGrpSpPr/>
          <p:nvPr/>
        </p:nvGrpSpPr>
        <p:grpSpPr>
          <a:xfrm>
            <a:off x="0" y="50"/>
            <a:ext cx="2392500" cy="6858000"/>
            <a:chOff x="0" y="50"/>
            <a:chExt cx="2392500" cy="6858000"/>
          </a:xfrm>
        </p:grpSpPr>
        <p:sp>
          <p:nvSpPr>
            <p:cNvPr id="97" name="Google Shape;97;g70ba2964e2_0_405"/>
            <p:cNvSpPr/>
            <p:nvPr/>
          </p:nvSpPr>
          <p:spPr>
            <a:xfrm>
              <a:off x="0" y="50"/>
              <a:ext cx="2392500" cy="6858000"/>
            </a:xfrm>
            <a:prstGeom prst="rect">
              <a:avLst/>
            </a:prstGeom>
            <a:gradFill>
              <a:gsLst>
                <a:gs pos="0">
                  <a:srgbClr val="3B6276"/>
                </a:gs>
                <a:gs pos="100000">
                  <a:srgbClr val="3E798E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98" name="Google Shape;98;g70ba2964e2_0_405"/>
            <p:cNvPicPr preferRelativeResize="0"/>
            <p:nvPr/>
          </p:nvPicPr>
          <p:blipFill rotWithShape="1"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51482" y="6209400"/>
              <a:ext cx="978550" cy="4782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99" name="Google Shape;99;g70ba2964e2_0_405"/>
          <p:cNvSpPr/>
          <p:nvPr/>
        </p:nvSpPr>
        <p:spPr>
          <a:xfrm>
            <a:off x="221449" y="599225"/>
            <a:ext cx="2043285" cy="542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nl-NL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Plasdagboek met de</a:t>
            </a:r>
            <a:r>
              <a:rPr lang="nl-NL" sz="1400" b="0" i="0" u="none" strike="noStrike" cap="none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nl-NL" sz="1400" b="0" i="0" u="none" strike="noStrike" cap="none" dirty="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Diary</a:t>
            </a:r>
            <a:r>
              <a:rPr lang="nl-NL" sz="1400" b="0" i="0" u="none" strike="noStrike" cap="none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nl-NL" sz="1400" b="0" i="0" u="none" strike="noStrike" cap="none" dirty="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Pod</a:t>
            </a:r>
            <a:endParaRPr lang="nl-NL" sz="1400" b="0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nl-NL" sz="1400" b="1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1.</a:t>
            </a:r>
            <a:r>
              <a:rPr lang="nl-NL" sz="1200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nl-NL" sz="1200" dirty="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Minze</a:t>
            </a:r>
            <a:r>
              <a:rPr lang="nl-NL" sz="1200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Flow app</a:t>
            </a:r>
            <a:endParaRPr lang="nl-NL" sz="1200" b="0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lvl="0">
              <a:buSzPts val="1200"/>
            </a:pPr>
            <a:r>
              <a:rPr lang="nl-NL" sz="1200" i="1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 - download de app</a:t>
            </a:r>
          </a:p>
          <a:p>
            <a:pPr lvl="0">
              <a:buSzPts val="1200"/>
            </a:pPr>
            <a:r>
              <a:rPr lang="nl-NL" sz="1200" i="1" dirty="0">
                <a:solidFill>
                  <a:srgbClr val="5D909B"/>
                </a:solidFill>
                <a:latin typeface="Open Sans"/>
                <a:ea typeface="Open Sans"/>
                <a:cs typeface="Open Sans"/>
                <a:sym typeface="Open Sans"/>
              </a:rPr>
              <a:t> - volg de stappen in app</a:t>
            </a:r>
          </a:p>
          <a:p>
            <a:pPr lvl="0">
              <a:buSzPts val="1200"/>
            </a:pP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- personaliseer je dagboek en volg de training</a:t>
            </a:r>
            <a:endParaRPr lang="nl-NL" sz="1200" b="0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2. Start wanneer je opstaat en registreer je eerst ochtendplas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- plas in de </a:t>
            </a:r>
            <a:r>
              <a:rPr lang="nl-NL" sz="1200" i="1" dirty="0" err="1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Diary</a:t>
            </a: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nl-NL" sz="1200" i="1" dirty="0" err="1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Pod</a:t>
            </a:r>
            <a:b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- druk op de knop na het plassen voor registratie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3. Beantwoord de vrage</a:t>
            </a:r>
            <a:r>
              <a:rPr lang="nl-NL" sz="1200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nlijsten in de app</a:t>
            </a: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4. Voeg andere plas-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dagboek events toe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5. Houd je dagboek bij tijdens de </a:t>
            </a:r>
            <a:r>
              <a:rPr lang="nl-NL" sz="1200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dag en nacht</a:t>
            </a: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6. </a:t>
            </a:r>
            <a:r>
              <a:rPr lang="nl-NL" sz="1200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Eindig een eerst cyclus met je ochtendplas de volgende dag</a:t>
            </a: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027EDCB0-9CEF-994D-A89F-6B2615FBCD4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92500" y="1032550"/>
            <a:ext cx="3181733" cy="5651012"/>
          </a:xfrm>
          <a:prstGeom prst="rect">
            <a:avLst/>
          </a:prstGeom>
        </p:spPr>
      </p:pic>
      <p:sp>
        <p:nvSpPr>
          <p:cNvPr id="7" name="Rectangle 30">
            <a:extLst>
              <a:ext uri="{FF2B5EF4-FFF2-40B4-BE49-F238E27FC236}">
                <a16:creationId xmlns:a16="http://schemas.microsoft.com/office/drawing/2014/main" id="{8CE1A502-E676-234C-B835-E38688F0DB25}"/>
              </a:ext>
            </a:extLst>
          </p:cNvPr>
          <p:cNvSpPr/>
          <p:nvPr/>
        </p:nvSpPr>
        <p:spPr>
          <a:xfrm>
            <a:off x="5885401" y="2399231"/>
            <a:ext cx="279025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Open Sans"/>
                <a:cs typeface="Open Sans"/>
              </a:rPr>
              <a:t>Download</a:t>
            </a:r>
            <a:r>
              <a:rPr lang="en-U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de</a:t>
            </a:r>
          </a:p>
          <a:p>
            <a:r>
              <a:rPr lang="en-US" sz="24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Minze</a:t>
            </a:r>
            <a:r>
              <a:rPr lang="en-US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Flow App</a:t>
            </a:r>
            <a:endParaRPr lang="en-US" sz="2400" b="1" dirty="0">
              <a:latin typeface="Open Sans"/>
              <a:cs typeface="Open Sans"/>
            </a:endParaRPr>
          </a:p>
        </p:txBody>
      </p:sp>
      <p:sp>
        <p:nvSpPr>
          <p:cNvPr id="4" name="Rectangle 30">
            <a:extLst>
              <a:ext uri="{FF2B5EF4-FFF2-40B4-BE49-F238E27FC236}">
                <a16:creationId xmlns:a16="http://schemas.microsoft.com/office/drawing/2014/main" id="{DC79DFE7-314F-6349-30E5-101CCCCA93E6}"/>
              </a:ext>
            </a:extLst>
          </p:cNvPr>
          <p:cNvSpPr/>
          <p:nvPr/>
        </p:nvSpPr>
        <p:spPr>
          <a:xfrm>
            <a:off x="2783974" y="549215"/>
            <a:ext cx="396752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400" dirty="0">
                <a:latin typeface="Open Sans"/>
                <a:cs typeface="Open Sans"/>
              </a:rPr>
              <a:t>Volg de stappen zoals aangegeven </a:t>
            </a:r>
            <a:r>
              <a:rPr lang="nl-NL" sz="2400" b="1" dirty="0">
                <a:latin typeface="Open Sans"/>
                <a:cs typeface="Open Sans"/>
              </a:rPr>
              <a:t>in de app</a:t>
            </a:r>
          </a:p>
        </p:txBody>
      </p:sp>
      <p:sp>
        <p:nvSpPr>
          <p:cNvPr id="6" name="Google Shape;140;g71ec2c26b6_0_156">
            <a:extLst>
              <a:ext uri="{FF2B5EF4-FFF2-40B4-BE49-F238E27FC236}">
                <a16:creationId xmlns:a16="http://schemas.microsoft.com/office/drawing/2014/main" id="{30A6D09B-D6AC-C588-0835-B02CDA0E44B2}"/>
              </a:ext>
            </a:extLst>
          </p:cNvPr>
          <p:cNvSpPr txBox="1"/>
          <p:nvPr/>
        </p:nvSpPr>
        <p:spPr>
          <a:xfrm>
            <a:off x="6197222" y="5698000"/>
            <a:ext cx="3122308" cy="1395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4392" tIns="84392" rIns="84392" bIns="84392" anchor="t" anchorCtr="0">
            <a:noAutofit/>
          </a:bodyPr>
          <a:lstStyle/>
          <a:p>
            <a:pPr>
              <a:buClr>
                <a:schemeClr val="dk1"/>
              </a:buClr>
              <a:buSzPts val="1100"/>
            </a:pPr>
            <a:r>
              <a:rPr lang="en-US" sz="1477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Start de app</a:t>
            </a:r>
            <a:endParaRPr sz="1477" dirty="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2" name="Rechthoek: afgeronde hoeken 11">
            <a:extLst>
              <a:ext uri="{FF2B5EF4-FFF2-40B4-BE49-F238E27FC236}">
                <a16:creationId xmlns:a16="http://schemas.microsoft.com/office/drawing/2014/main" id="{A9D042EA-B561-2026-5E47-3C9993BC0219}"/>
              </a:ext>
            </a:extLst>
          </p:cNvPr>
          <p:cNvSpPr/>
          <p:nvPr/>
        </p:nvSpPr>
        <p:spPr>
          <a:xfrm>
            <a:off x="2895601" y="2095500"/>
            <a:ext cx="2339738" cy="3888125"/>
          </a:xfrm>
          <a:prstGeom prst="roundRect">
            <a:avLst>
              <a:gd name="adj" fmla="val 4957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5" name="Afbeelding 14">
            <a:extLst>
              <a:ext uri="{FF2B5EF4-FFF2-40B4-BE49-F238E27FC236}">
                <a16:creationId xmlns:a16="http://schemas.microsoft.com/office/drawing/2014/main" id="{0F333625-6F8D-7EED-B2CE-41AA56AE4C6E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79058" y="2093678"/>
            <a:ext cx="1973891" cy="3888126"/>
          </a:xfrm>
          <a:prstGeom prst="rect">
            <a:avLst/>
          </a:prstGeom>
        </p:spPr>
      </p:pic>
      <p:cxnSp>
        <p:nvCxnSpPr>
          <p:cNvPr id="17" name="Google Shape;143;g71ec2c26b6_0_156">
            <a:extLst>
              <a:ext uri="{FF2B5EF4-FFF2-40B4-BE49-F238E27FC236}">
                <a16:creationId xmlns:a16="http://schemas.microsoft.com/office/drawing/2014/main" id="{B205CD7B-B666-3ABA-046D-A4EB1410CFD4}"/>
              </a:ext>
            </a:extLst>
          </p:cNvPr>
          <p:cNvCxnSpPr>
            <a:cxnSpLocks/>
          </p:cNvCxnSpPr>
          <p:nvPr/>
        </p:nvCxnSpPr>
        <p:spPr>
          <a:xfrm>
            <a:off x="4648231" y="5899141"/>
            <a:ext cx="1537796" cy="0"/>
          </a:xfrm>
          <a:prstGeom prst="straightConnector1">
            <a:avLst/>
          </a:prstGeom>
          <a:noFill/>
          <a:ln w="25400" cap="flat" cmpd="sng">
            <a:solidFill>
              <a:srgbClr val="307B86"/>
            </a:solidFill>
            <a:prstDash val="solid"/>
            <a:round/>
            <a:headEnd type="oval" w="med" len="med"/>
            <a:tailEnd type="triangle" w="med" len="med"/>
          </a:ln>
        </p:spPr>
      </p:cxn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5" name="Google Shape;285;g7f3a897f6b_0_24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39716" y="964917"/>
            <a:ext cx="3587097" cy="514142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86" name="Google Shape;286;g7f3a897f6b_0_24"/>
          <p:cNvGrpSpPr/>
          <p:nvPr/>
        </p:nvGrpSpPr>
        <p:grpSpPr>
          <a:xfrm>
            <a:off x="0" y="0"/>
            <a:ext cx="2208462" cy="6858000"/>
            <a:chOff x="0" y="50"/>
            <a:chExt cx="2392500" cy="6858000"/>
          </a:xfrm>
        </p:grpSpPr>
        <p:sp>
          <p:nvSpPr>
            <p:cNvPr id="287" name="Google Shape;287;g7f3a897f6b_0_24"/>
            <p:cNvSpPr/>
            <p:nvPr/>
          </p:nvSpPr>
          <p:spPr>
            <a:xfrm>
              <a:off x="0" y="50"/>
              <a:ext cx="2392500" cy="6858000"/>
            </a:xfrm>
            <a:prstGeom prst="rect">
              <a:avLst/>
            </a:prstGeom>
            <a:gradFill>
              <a:gsLst>
                <a:gs pos="0">
                  <a:srgbClr val="3B6276"/>
                </a:gs>
                <a:gs pos="100000">
                  <a:srgbClr val="3E798E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84392" tIns="84392" rIns="84392" bIns="84392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1292"/>
            </a:p>
          </p:txBody>
        </p:sp>
        <p:pic>
          <p:nvPicPr>
            <p:cNvPr id="288" name="Google Shape;288;g7f3a897f6b_0_24"/>
            <p:cNvPicPr preferRelativeResize="0"/>
            <p:nvPr/>
          </p:nvPicPr>
          <p:blipFill rotWithShape="1"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51482" y="6209400"/>
              <a:ext cx="978550" cy="478250"/>
            </a:xfrm>
            <a:prstGeom prst="rect">
              <a:avLst/>
            </a:prstGeom>
            <a:noFill/>
            <a:ln>
              <a:noFill/>
            </a:ln>
          </p:spPr>
        </p:pic>
      </p:grpSp>
      <p:cxnSp>
        <p:nvCxnSpPr>
          <p:cNvPr id="290" name="Google Shape;290;g7f3a897f6b_0_24"/>
          <p:cNvCxnSpPr/>
          <p:nvPr/>
        </p:nvCxnSpPr>
        <p:spPr>
          <a:xfrm rot="10800000" flipH="1">
            <a:off x="5426813" y="2971306"/>
            <a:ext cx="4985" cy="1562123"/>
          </a:xfrm>
          <a:prstGeom prst="straightConnector1">
            <a:avLst/>
          </a:prstGeom>
          <a:noFill/>
          <a:ln w="25400" cap="flat" cmpd="sng">
            <a:solidFill>
              <a:srgbClr val="307B86"/>
            </a:solidFill>
            <a:prstDash val="solid"/>
            <a:round/>
            <a:headEnd type="triangle" w="med" len="med"/>
            <a:tailEnd type="oval" w="med" len="med"/>
          </a:ln>
        </p:spPr>
      </p:cxnSp>
      <p:sp>
        <p:nvSpPr>
          <p:cNvPr id="291" name="Google Shape;291;g7f3a897f6b_0_24"/>
          <p:cNvSpPr txBox="1"/>
          <p:nvPr/>
        </p:nvSpPr>
        <p:spPr>
          <a:xfrm>
            <a:off x="5701187" y="3258048"/>
            <a:ext cx="2338615" cy="12500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4392" tIns="84392" rIns="84392" bIns="84392" anchor="t" anchorCtr="0">
            <a:noAutofit/>
          </a:bodyPr>
          <a:lstStyle/>
          <a:p>
            <a:pPr algn="just">
              <a:buClr>
                <a:schemeClr val="dk1"/>
              </a:buClr>
              <a:buSzPts val="1100"/>
            </a:pPr>
            <a:r>
              <a:rPr lang="nl-NL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Soms moet je naar beneden scrollen om alle antwoordopties te zien.</a:t>
            </a:r>
            <a:endParaRPr dirty="0">
              <a:solidFill>
                <a:srgbClr val="434343"/>
              </a:solidFill>
            </a:endParaRP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F6A7852F-B3C9-0695-6558-30957DC6D1F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r="-1107"/>
          <a:stretch/>
        </p:blipFill>
        <p:spPr>
          <a:xfrm>
            <a:off x="2647508" y="1817170"/>
            <a:ext cx="2296632" cy="3754290"/>
          </a:xfrm>
          <a:prstGeom prst="rect">
            <a:avLst/>
          </a:prstGeom>
        </p:spPr>
      </p:pic>
      <p:sp>
        <p:nvSpPr>
          <p:cNvPr id="7" name="Google Shape;99;g70ba2964e2_0_405">
            <a:extLst>
              <a:ext uri="{FF2B5EF4-FFF2-40B4-BE49-F238E27FC236}">
                <a16:creationId xmlns:a16="http://schemas.microsoft.com/office/drawing/2014/main" id="{7633BCDD-C395-94C5-87ED-A10DF80B3CFE}"/>
              </a:ext>
            </a:extLst>
          </p:cNvPr>
          <p:cNvSpPr/>
          <p:nvPr/>
        </p:nvSpPr>
        <p:spPr>
          <a:xfrm>
            <a:off x="228286" y="616500"/>
            <a:ext cx="2043285" cy="542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nl-NL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Plasdagboek met de</a:t>
            </a:r>
            <a:r>
              <a:rPr lang="nl-NL" sz="1400" b="0" i="0" u="none" strike="noStrike" cap="none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nl-NL" sz="1400" b="0" i="0" u="none" strike="noStrike" cap="none" dirty="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Diary</a:t>
            </a:r>
            <a:r>
              <a:rPr lang="nl-NL" sz="1400" b="0" i="0" u="none" strike="noStrike" cap="none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nl-NL" sz="1400" b="0" i="0" u="none" strike="noStrike" cap="none" dirty="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Pod</a:t>
            </a:r>
            <a:endParaRPr lang="nl-NL" sz="1400" b="0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nl-NL" sz="1400" b="1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1.</a:t>
            </a:r>
            <a:r>
              <a:rPr lang="nl-NL" sz="1200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nl-NL" sz="1200" dirty="0" err="1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Minze</a:t>
            </a:r>
            <a:r>
              <a:rPr lang="nl-NL" sz="1200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Flow app</a:t>
            </a: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lvl="0">
              <a:buSzPts val="1200"/>
            </a:pPr>
            <a:r>
              <a:rPr lang="nl-NL" sz="1200" i="1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 - </a:t>
            </a: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download de app</a:t>
            </a:r>
          </a:p>
          <a:p>
            <a:pPr lvl="0">
              <a:buSzPts val="1200"/>
            </a:pPr>
            <a:r>
              <a:rPr lang="nl-NL" sz="1200" i="1" dirty="0">
                <a:solidFill>
                  <a:srgbClr val="5D909B"/>
                </a:solidFill>
                <a:latin typeface="Open Sans"/>
                <a:ea typeface="Open Sans"/>
                <a:cs typeface="Open Sans"/>
                <a:sym typeface="Open Sans"/>
              </a:rPr>
              <a:t> - </a:t>
            </a: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volg de stappen in app</a:t>
            </a:r>
          </a:p>
          <a:p>
            <a:pPr lvl="0">
              <a:buSzPts val="1200"/>
            </a:pP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- personaliseer je dagboek en volg de training</a:t>
            </a: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2. Start wanneer je opstaat en registreer je eerst ochtendplas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- plas in de </a:t>
            </a:r>
            <a:r>
              <a:rPr lang="nl-NL" sz="1200" i="1" dirty="0" err="1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Diary</a:t>
            </a: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nl-NL" sz="1200" i="1" dirty="0" err="1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Pod</a:t>
            </a:r>
            <a:b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- druk op de knop na het plassen voor registratie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3. Beantwoord de vrage</a:t>
            </a:r>
            <a:r>
              <a:rPr lang="nl-NL" sz="1200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nlijsten in de app</a:t>
            </a:r>
            <a:endParaRPr lang="nl-NL" sz="1200" b="0" i="0" u="none" strike="noStrike" cap="none" dirty="0">
              <a:solidFill>
                <a:schemeClr val="bg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4. Voeg andere plas-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dagboek events toe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5. Houd je dagboek bij tijdens de </a:t>
            </a:r>
            <a:r>
              <a:rPr lang="nl-NL" sz="1200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dag en nacht</a:t>
            </a: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6. </a:t>
            </a:r>
            <a:r>
              <a:rPr lang="nl-NL" sz="1200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Eindig een eerst cyclus met je ochtendplas de volgende dag</a:t>
            </a: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27694632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" name="Google Shape;307;g7f3a897f6b_0_51"/>
          <p:cNvGrpSpPr/>
          <p:nvPr/>
        </p:nvGrpSpPr>
        <p:grpSpPr>
          <a:xfrm>
            <a:off x="2191593" y="1075731"/>
            <a:ext cx="3349578" cy="5234023"/>
            <a:chOff x="2374225" y="879625"/>
            <a:chExt cx="3628710" cy="5520406"/>
          </a:xfrm>
        </p:grpSpPr>
        <p:pic>
          <p:nvPicPr>
            <p:cNvPr id="308" name="Google Shape;308;g7f3a897f6b_0_51"/>
            <p:cNvPicPr preferRelativeResize="0"/>
            <p:nvPr/>
          </p:nvPicPr>
          <p:blipFill rotWithShape="1">
            <a:blip r:embed="rId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374225" y="879625"/>
              <a:ext cx="3628710" cy="552040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09" name="Google Shape;309;g7f3a897f6b_0_51"/>
            <p:cNvPicPr preferRelativeResize="0"/>
            <p:nvPr/>
          </p:nvPicPr>
          <p:blipFill rotWithShape="1"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500350" y="4660900"/>
              <a:ext cx="1071650" cy="305753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10" name="Google Shape;310;g7f3a897f6b_0_51"/>
          <p:cNvGrpSpPr/>
          <p:nvPr/>
        </p:nvGrpSpPr>
        <p:grpSpPr>
          <a:xfrm>
            <a:off x="0" y="0"/>
            <a:ext cx="2208462" cy="6849691"/>
            <a:chOff x="0" y="50"/>
            <a:chExt cx="2392500" cy="6858000"/>
          </a:xfrm>
        </p:grpSpPr>
        <p:sp>
          <p:nvSpPr>
            <p:cNvPr id="311" name="Google Shape;311;g7f3a897f6b_0_51"/>
            <p:cNvSpPr/>
            <p:nvPr/>
          </p:nvSpPr>
          <p:spPr>
            <a:xfrm>
              <a:off x="0" y="50"/>
              <a:ext cx="2392500" cy="6858000"/>
            </a:xfrm>
            <a:prstGeom prst="rect">
              <a:avLst/>
            </a:prstGeom>
            <a:gradFill>
              <a:gsLst>
                <a:gs pos="0">
                  <a:srgbClr val="3B6276"/>
                </a:gs>
                <a:gs pos="100000">
                  <a:srgbClr val="3E798E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84392" tIns="84392" rIns="84392" bIns="84392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1292"/>
            </a:p>
          </p:txBody>
        </p:sp>
        <p:pic>
          <p:nvPicPr>
            <p:cNvPr id="312" name="Google Shape;312;g7f3a897f6b_0_51"/>
            <p:cNvPicPr preferRelativeResize="0"/>
            <p:nvPr/>
          </p:nvPicPr>
          <p:blipFill rotWithShape="1">
            <a:blip r:embed="rId5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51482" y="6209400"/>
              <a:ext cx="978550" cy="4782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15" name="Google Shape;315;g7f3a897f6b_0_51"/>
          <p:cNvSpPr txBox="1"/>
          <p:nvPr/>
        </p:nvSpPr>
        <p:spPr>
          <a:xfrm>
            <a:off x="5905147" y="4951796"/>
            <a:ext cx="1964940" cy="12500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4392" tIns="84392" rIns="84392" bIns="84392" anchor="t" anchorCtr="0">
            <a:noAutofit/>
          </a:bodyPr>
          <a:lstStyle/>
          <a:p>
            <a:pPr algn="just">
              <a:buClr>
                <a:schemeClr val="dk1"/>
              </a:buClr>
              <a:buSzPts val="1100"/>
            </a:pPr>
            <a:r>
              <a:rPr lang="nl-NL" sz="1477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Druk op de knop Bevestigen om je antwoorden op te slaan.</a:t>
            </a:r>
            <a:endParaRPr lang="nl-NL" sz="1477" dirty="0">
              <a:solidFill>
                <a:srgbClr val="434343"/>
              </a:solidFill>
            </a:endParaRPr>
          </a:p>
        </p:txBody>
      </p:sp>
      <p:sp>
        <p:nvSpPr>
          <p:cNvPr id="316" name="Google Shape;316;g7f3a897f6b_0_51"/>
          <p:cNvSpPr txBox="1"/>
          <p:nvPr/>
        </p:nvSpPr>
        <p:spPr>
          <a:xfrm>
            <a:off x="5541171" y="2385536"/>
            <a:ext cx="1964940" cy="12500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4392" tIns="84392" rIns="84392" bIns="84392" anchor="t" anchorCtr="0">
            <a:noAutofit/>
          </a:bodyPr>
          <a:lstStyle/>
          <a:p>
            <a:pPr algn="just">
              <a:buClr>
                <a:schemeClr val="dk1"/>
              </a:buClr>
              <a:buSzPts val="1100"/>
            </a:pPr>
            <a:r>
              <a:rPr lang="nl-NL" sz="1477" dirty="0">
                <a:solidFill>
                  <a:srgbClr val="999999"/>
                </a:solidFill>
                <a:latin typeface="Open Sans"/>
                <a:ea typeface="Open Sans"/>
                <a:cs typeface="Open Sans"/>
                <a:sym typeface="Open Sans"/>
              </a:rPr>
              <a:t>Je kunt optioneel een opmerking over je plas toevoegen</a:t>
            </a:r>
            <a:endParaRPr lang="nl-NL" sz="1477" dirty="0">
              <a:solidFill>
                <a:srgbClr val="999999"/>
              </a:solidFill>
            </a:endParaRPr>
          </a:p>
        </p:txBody>
      </p:sp>
      <p:sp>
        <p:nvSpPr>
          <p:cNvPr id="3" name="Google Shape;99;g70ba2964e2_0_405">
            <a:extLst>
              <a:ext uri="{FF2B5EF4-FFF2-40B4-BE49-F238E27FC236}">
                <a16:creationId xmlns:a16="http://schemas.microsoft.com/office/drawing/2014/main" id="{0EDEB5FB-6F35-2C21-EF84-9B2F84D247CA}"/>
              </a:ext>
            </a:extLst>
          </p:cNvPr>
          <p:cNvSpPr/>
          <p:nvPr/>
        </p:nvSpPr>
        <p:spPr>
          <a:xfrm>
            <a:off x="228286" y="616500"/>
            <a:ext cx="2043285" cy="542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nl-NL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Plasdagboek met de</a:t>
            </a:r>
            <a:r>
              <a:rPr lang="nl-NL" sz="1400" b="0" i="0" u="none" strike="noStrike" cap="none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nl-NL" sz="1400" b="0" i="0" u="none" strike="noStrike" cap="none" dirty="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Diary</a:t>
            </a:r>
            <a:r>
              <a:rPr lang="nl-NL" sz="1400" b="0" i="0" u="none" strike="noStrike" cap="none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nl-NL" sz="1400" b="0" i="0" u="none" strike="noStrike" cap="none" dirty="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Pod</a:t>
            </a:r>
            <a:endParaRPr lang="nl-NL" sz="1400" b="0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nl-NL" sz="1400" b="1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1.</a:t>
            </a:r>
            <a:r>
              <a:rPr lang="nl-NL" sz="1200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nl-NL" sz="1200" dirty="0" err="1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Minze</a:t>
            </a:r>
            <a:r>
              <a:rPr lang="nl-NL" sz="1200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Flow app</a:t>
            </a: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lvl="0">
              <a:buSzPts val="1200"/>
            </a:pPr>
            <a:r>
              <a:rPr lang="nl-NL" sz="1200" i="1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 - </a:t>
            </a: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download de app</a:t>
            </a:r>
          </a:p>
          <a:p>
            <a:pPr lvl="0">
              <a:buSzPts val="1200"/>
            </a:pPr>
            <a:r>
              <a:rPr lang="nl-NL" sz="1200" i="1" dirty="0">
                <a:solidFill>
                  <a:srgbClr val="5D909B"/>
                </a:solidFill>
                <a:latin typeface="Open Sans"/>
                <a:ea typeface="Open Sans"/>
                <a:cs typeface="Open Sans"/>
                <a:sym typeface="Open Sans"/>
              </a:rPr>
              <a:t> - </a:t>
            </a: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volg de stappen in app</a:t>
            </a:r>
          </a:p>
          <a:p>
            <a:pPr lvl="0">
              <a:buSzPts val="1200"/>
            </a:pP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- personaliseer je dagboek en volg de training</a:t>
            </a: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2. Start wanneer je opstaat en registreer je eerst ochtendplas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- plas in de </a:t>
            </a:r>
            <a:r>
              <a:rPr lang="nl-NL" sz="1200" i="1" dirty="0" err="1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Diary</a:t>
            </a: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nl-NL" sz="1200" i="1" dirty="0" err="1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Pod</a:t>
            </a:r>
            <a:b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- druk op de knop na het plassen voor registratie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3. Beantwoord de vrage</a:t>
            </a:r>
            <a:r>
              <a:rPr lang="nl-NL" sz="1200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nlijsten in de app</a:t>
            </a:r>
            <a:endParaRPr lang="nl-NL" sz="1200" b="0" i="0" u="none" strike="noStrike" cap="none" dirty="0">
              <a:solidFill>
                <a:schemeClr val="bg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4. Voeg andere plas-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dagboek events toe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5. Houd je dagboek bij tijdens de </a:t>
            </a:r>
            <a:r>
              <a:rPr lang="nl-NL" sz="1200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dag en nacht</a:t>
            </a: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6. </a:t>
            </a:r>
            <a:r>
              <a:rPr lang="nl-NL" sz="1200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Eindig een eerst cyclus met je ochtendplas de volgende dag</a:t>
            </a: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6B09E637-0A45-31A4-4673-8B0A7DF30647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47507" y="1784890"/>
            <a:ext cx="2275367" cy="3924793"/>
          </a:xfrm>
          <a:prstGeom prst="rect">
            <a:avLst/>
          </a:prstGeom>
        </p:spPr>
      </p:pic>
      <p:cxnSp>
        <p:nvCxnSpPr>
          <p:cNvPr id="6" name="Google Shape;314;g7f3a897f6b_0_51">
            <a:extLst>
              <a:ext uri="{FF2B5EF4-FFF2-40B4-BE49-F238E27FC236}">
                <a16:creationId xmlns:a16="http://schemas.microsoft.com/office/drawing/2014/main" id="{5DC1C7EB-2E2F-8729-4F9B-0EBD8FE036BA}"/>
              </a:ext>
            </a:extLst>
          </p:cNvPr>
          <p:cNvCxnSpPr>
            <a:cxnSpLocks/>
          </p:cNvCxnSpPr>
          <p:nvPr/>
        </p:nvCxnSpPr>
        <p:spPr>
          <a:xfrm flipH="1">
            <a:off x="4800577" y="5512399"/>
            <a:ext cx="916440" cy="2654"/>
          </a:xfrm>
          <a:prstGeom prst="straightConnector1">
            <a:avLst/>
          </a:prstGeom>
          <a:noFill/>
          <a:ln w="25400" cap="flat" cmpd="sng">
            <a:solidFill>
              <a:srgbClr val="307B86"/>
            </a:solidFill>
            <a:prstDash val="solid"/>
            <a:round/>
            <a:headEnd type="triangle" w="med" len="med"/>
            <a:tailEnd type="oval" w="med" len="med"/>
          </a:ln>
        </p:spPr>
      </p:cxnSp>
      <p:cxnSp>
        <p:nvCxnSpPr>
          <p:cNvPr id="7" name="Google Shape;317;g7f3a897f6b_0_51">
            <a:extLst>
              <a:ext uri="{FF2B5EF4-FFF2-40B4-BE49-F238E27FC236}">
                <a16:creationId xmlns:a16="http://schemas.microsoft.com/office/drawing/2014/main" id="{1201764C-4DD1-48AA-20FA-4574E74B7046}"/>
              </a:ext>
            </a:extLst>
          </p:cNvPr>
          <p:cNvCxnSpPr>
            <a:cxnSpLocks/>
          </p:cNvCxnSpPr>
          <p:nvPr/>
        </p:nvCxnSpPr>
        <p:spPr>
          <a:xfrm flipH="1">
            <a:off x="4391318" y="2547780"/>
            <a:ext cx="1063111" cy="0"/>
          </a:xfrm>
          <a:prstGeom prst="straightConnector1">
            <a:avLst/>
          </a:prstGeom>
          <a:noFill/>
          <a:ln w="9525" cap="flat" cmpd="sng">
            <a:solidFill>
              <a:srgbClr val="999999"/>
            </a:solidFill>
            <a:prstDash val="solid"/>
            <a:round/>
            <a:headEnd type="triangle" w="med" len="med"/>
            <a:tailEnd type="oval" w="med" len="med"/>
          </a:ln>
        </p:spPr>
      </p:cxnSp>
    </p:spTree>
    <p:extLst>
      <p:ext uri="{BB962C8B-B14F-4D97-AF65-F5344CB8AC3E}">
        <p14:creationId xmlns:p14="http://schemas.microsoft.com/office/powerpoint/2010/main" val="31839172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2" name="Google Shape;322;g7f3a897f6b_0_62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78635" y="1105914"/>
            <a:ext cx="3799196" cy="493534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23" name="Google Shape;323;g7f3a897f6b_0_62"/>
          <p:cNvGrpSpPr/>
          <p:nvPr/>
        </p:nvGrpSpPr>
        <p:grpSpPr>
          <a:xfrm>
            <a:off x="0" y="0"/>
            <a:ext cx="2208462" cy="6858000"/>
            <a:chOff x="0" y="50"/>
            <a:chExt cx="2392500" cy="6858000"/>
          </a:xfrm>
        </p:grpSpPr>
        <p:sp>
          <p:nvSpPr>
            <p:cNvPr id="324" name="Google Shape;324;g7f3a897f6b_0_62"/>
            <p:cNvSpPr/>
            <p:nvPr/>
          </p:nvSpPr>
          <p:spPr>
            <a:xfrm>
              <a:off x="0" y="50"/>
              <a:ext cx="2392500" cy="6858000"/>
            </a:xfrm>
            <a:prstGeom prst="rect">
              <a:avLst/>
            </a:prstGeom>
            <a:gradFill>
              <a:gsLst>
                <a:gs pos="0">
                  <a:srgbClr val="3B6276"/>
                </a:gs>
                <a:gs pos="100000">
                  <a:srgbClr val="3E798E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84392" tIns="84392" rIns="84392" bIns="84392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1292"/>
            </a:p>
          </p:txBody>
        </p:sp>
        <p:pic>
          <p:nvPicPr>
            <p:cNvPr id="325" name="Google Shape;325;g7f3a897f6b_0_62"/>
            <p:cNvPicPr preferRelativeResize="0"/>
            <p:nvPr/>
          </p:nvPicPr>
          <p:blipFill rotWithShape="1"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51482" y="6209400"/>
              <a:ext cx="978550" cy="4782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28" name="Google Shape;328;g7f3a897f6b_0_62"/>
          <p:cNvSpPr txBox="1"/>
          <p:nvPr/>
        </p:nvSpPr>
        <p:spPr>
          <a:xfrm>
            <a:off x="5774882" y="2948571"/>
            <a:ext cx="2338615" cy="12500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4392" tIns="84392" rIns="84392" bIns="84392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De ochtendplas is nu geregistreerd op je tijdlijn</a:t>
            </a:r>
            <a:endParaRPr lang="nl-NL" b="0" i="0" u="none" strike="noStrike" cap="none" dirty="0">
              <a:solidFill>
                <a:srgbClr val="43434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9" name="Google Shape;329;g7f3a897f6b_0_62"/>
          <p:cNvSpPr txBox="1"/>
          <p:nvPr/>
        </p:nvSpPr>
        <p:spPr>
          <a:xfrm>
            <a:off x="5739069" y="3573588"/>
            <a:ext cx="2499900" cy="12500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4392" tIns="84392" rIns="84392" bIns="84392" anchor="t" anchorCtr="0">
            <a:noAutofit/>
          </a:bodyPr>
          <a:lstStyle/>
          <a:p>
            <a:pPr algn="just">
              <a:buClr>
                <a:schemeClr val="dk1"/>
              </a:buClr>
              <a:buSzPts val="1100"/>
            </a:pPr>
            <a:r>
              <a:rPr lang="nl-NL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Indien je antwoorden wilt bewerken of verwijderen uit de tijdlijn, klik je op het toilet icoontje in je tijdlijn.</a:t>
            </a:r>
            <a:endParaRPr lang="nl-NL" dirty="0">
              <a:solidFill>
                <a:srgbClr val="434343"/>
              </a:solidFill>
            </a:endParaRPr>
          </a:p>
        </p:txBody>
      </p:sp>
      <p:sp>
        <p:nvSpPr>
          <p:cNvPr id="330" name="Google Shape;330;g7f3a897f6b_0_62"/>
          <p:cNvSpPr/>
          <p:nvPr/>
        </p:nvSpPr>
        <p:spPr>
          <a:xfrm>
            <a:off x="3008446" y="5884961"/>
            <a:ext cx="5230523" cy="6817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4392" tIns="42185" rIns="84392" bIns="42185" anchor="t" anchorCtr="0">
            <a:noAutofit/>
          </a:bodyPr>
          <a:lstStyle/>
          <a:p>
            <a:pPr algn="just"/>
            <a:r>
              <a:rPr lang="nl-NL" sz="1108" dirty="0">
                <a:solidFill>
                  <a:srgbClr val="307B86"/>
                </a:solidFill>
                <a:latin typeface="Open Sans"/>
                <a:ea typeface="Open Sans"/>
                <a:cs typeface="Open Sans"/>
                <a:sym typeface="Open Sans"/>
              </a:rPr>
              <a:t>Als je je ochtendplas niet hebt kunnen registreren met de </a:t>
            </a:r>
            <a:r>
              <a:rPr lang="nl-NL" sz="1108" dirty="0" err="1">
                <a:solidFill>
                  <a:srgbClr val="307B86"/>
                </a:solidFill>
                <a:latin typeface="Open Sans"/>
                <a:ea typeface="Open Sans"/>
                <a:cs typeface="Open Sans"/>
                <a:sym typeface="Open Sans"/>
              </a:rPr>
              <a:t>Diary</a:t>
            </a:r>
            <a:r>
              <a:rPr lang="nl-NL" sz="1108" dirty="0">
                <a:solidFill>
                  <a:srgbClr val="307B86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nl-NL" sz="1108" dirty="0" err="1">
                <a:solidFill>
                  <a:srgbClr val="307B86"/>
                </a:solidFill>
                <a:latin typeface="Open Sans"/>
                <a:ea typeface="Open Sans"/>
                <a:cs typeface="Open Sans"/>
                <a:sym typeface="Open Sans"/>
              </a:rPr>
              <a:t>Pod</a:t>
            </a:r>
            <a:r>
              <a:rPr lang="nl-NL" sz="1108" dirty="0">
                <a:solidFill>
                  <a:srgbClr val="307B86"/>
                </a:solidFill>
                <a:latin typeface="Open Sans"/>
                <a:ea typeface="Open Sans"/>
                <a:cs typeface="Open Sans"/>
                <a:sym typeface="Open Sans"/>
              </a:rPr>
              <a:t>, voeg deze dan handmatig toe in de app (zie stap 4) zodat het systeem correct een cyclus kan starten.</a:t>
            </a:r>
            <a:endParaRPr lang="nl-NL" sz="1108" dirty="0"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331" name="Google Shape;331;g7f3a897f6b_0_62"/>
          <p:cNvGrpSpPr/>
          <p:nvPr/>
        </p:nvGrpSpPr>
        <p:grpSpPr>
          <a:xfrm>
            <a:off x="2647780" y="5965604"/>
            <a:ext cx="301569" cy="340892"/>
            <a:chOff x="2868428" y="6176988"/>
            <a:chExt cx="326700" cy="369300"/>
          </a:xfrm>
        </p:grpSpPr>
        <p:sp>
          <p:nvSpPr>
            <p:cNvPr id="332" name="Google Shape;332;g7f3a897f6b_0_62"/>
            <p:cNvSpPr/>
            <p:nvPr/>
          </p:nvSpPr>
          <p:spPr>
            <a:xfrm>
              <a:off x="2868428" y="6204965"/>
              <a:ext cx="326700" cy="326700"/>
            </a:xfrm>
            <a:prstGeom prst="ellipse">
              <a:avLst/>
            </a:prstGeom>
            <a:solidFill>
              <a:srgbClr val="307B86"/>
            </a:solidFill>
            <a:ln w="1905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84392" tIns="42185" rIns="84392" bIns="42185" anchor="ctr" anchorCtr="0">
              <a:noAutofit/>
            </a:bodyPr>
            <a:lstStyle/>
            <a:p>
              <a:pPr algn="ctr"/>
              <a:endParaRPr sz="1292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3" name="Google Shape;333;g7f3a897f6b_0_62"/>
            <p:cNvSpPr txBox="1"/>
            <p:nvPr/>
          </p:nvSpPr>
          <p:spPr>
            <a:xfrm>
              <a:off x="2896201" y="6176988"/>
              <a:ext cx="2598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4392" tIns="42185" rIns="84392" bIns="42185" anchor="t" anchorCtr="0">
              <a:noAutofit/>
            </a:bodyPr>
            <a:lstStyle/>
            <a:p>
              <a:r>
                <a:rPr lang="en-US" sz="1292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!</a:t>
              </a:r>
              <a:endParaRPr sz="1292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" name="Google Shape;99;g70ba2964e2_0_405">
            <a:extLst>
              <a:ext uri="{FF2B5EF4-FFF2-40B4-BE49-F238E27FC236}">
                <a16:creationId xmlns:a16="http://schemas.microsoft.com/office/drawing/2014/main" id="{3FFE1FA9-2AF4-3206-AF3A-EFB83C976B0C}"/>
              </a:ext>
            </a:extLst>
          </p:cNvPr>
          <p:cNvSpPr/>
          <p:nvPr/>
        </p:nvSpPr>
        <p:spPr>
          <a:xfrm>
            <a:off x="228286" y="616500"/>
            <a:ext cx="2043285" cy="542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nl-NL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Plasdagboek met de</a:t>
            </a:r>
            <a:r>
              <a:rPr lang="nl-NL" sz="1400" b="0" i="0" u="none" strike="noStrike" cap="none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nl-NL" sz="1400" b="0" i="0" u="none" strike="noStrike" cap="none" dirty="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Diary</a:t>
            </a:r>
            <a:r>
              <a:rPr lang="nl-NL" sz="1400" b="0" i="0" u="none" strike="noStrike" cap="none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nl-NL" sz="1400" b="0" i="0" u="none" strike="noStrike" cap="none" dirty="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Pod</a:t>
            </a:r>
            <a:endParaRPr lang="nl-NL" sz="1400" b="0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nl-NL" sz="1400" b="1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1.</a:t>
            </a:r>
            <a:r>
              <a:rPr lang="nl-NL" sz="1200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nl-NL" sz="1200" dirty="0" err="1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Minze</a:t>
            </a:r>
            <a:r>
              <a:rPr lang="nl-NL" sz="1200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Flow app</a:t>
            </a: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lvl="0">
              <a:buSzPts val="1200"/>
            </a:pPr>
            <a:r>
              <a:rPr lang="nl-NL" sz="1200" i="1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 - </a:t>
            </a: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download de app</a:t>
            </a:r>
          </a:p>
          <a:p>
            <a:pPr lvl="0">
              <a:buSzPts val="1200"/>
            </a:pPr>
            <a:r>
              <a:rPr lang="nl-NL" sz="1200" i="1" dirty="0">
                <a:solidFill>
                  <a:srgbClr val="5D909B"/>
                </a:solidFill>
                <a:latin typeface="Open Sans"/>
                <a:ea typeface="Open Sans"/>
                <a:cs typeface="Open Sans"/>
                <a:sym typeface="Open Sans"/>
              </a:rPr>
              <a:t> - </a:t>
            </a: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volg de stappen in app</a:t>
            </a:r>
          </a:p>
          <a:p>
            <a:pPr lvl="0">
              <a:buSzPts val="1200"/>
            </a:pP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- personaliseer je dagboek en volg de training</a:t>
            </a: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2. Start wanneer je opstaat en registreer je eerst ochtendplas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- plas in de </a:t>
            </a:r>
            <a:r>
              <a:rPr lang="nl-NL" sz="1200" i="1" dirty="0" err="1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Diary</a:t>
            </a: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nl-NL" sz="1200" i="1" dirty="0" err="1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Pod</a:t>
            </a:r>
            <a:b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- druk op de knop na het plassen voor registratie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3. Beantwoord de vrage</a:t>
            </a:r>
            <a:r>
              <a:rPr lang="nl-NL" sz="1200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nlijsten in de app</a:t>
            </a:r>
            <a:endParaRPr lang="nl-NL" sz="1200" b="0" i="0" u="none" strike="noStrike" cap="none" dirty="0">
              <a:solidFill>
                <a:schemeClr val="bg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4. Voeg andere plas-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dagboek events toe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5. Houd je dagboek bij tijdens de </a:t>
            </a:r>
            <a:r>
              <a:rPr lang="nl-NL" sz="1200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dag en nacht</a:t>
            </a: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6. </a:t>
            </a:r>
            <a:r>
              <a:rPr lang="nl-NL" sz="1200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Eindig een eerst cyclus met je ochtendplas de volgende dag</a:t>
            </a: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E5A99BC8-2738-00C7-3406-188F6BB5FC6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94783" y="1713145"/>
            <a:ext cx="2238723" cy="3899041"/>
          </a:xfrm>
          <a:prstGeom prst="roundRect">
            <a:avLst>
              <a:gd name="adj" fmla="val 7511"/>
            </a:avLst>
          </a:prstGeom>
        </p:spPr>
      </p:pic>
      <p:cxnSp>
        <p:nvCxnSpPr>
          <p:cNvPr id="6" name="Google Shape;327;g7f3a897f6b_0_62">
            <a:extLst>
              <a:ext uri="{FF2B5EF4-FFF2-40B4-BE49-F238E27FC236}">
                <a16:creationId xmlns:a16="http://schemas.microsoft.com/office/drawing/2014/main" id="{E39CBFCC-F153-D4E9-5121-417EF26365B3}"/>
              </a:ext>
            </a:extLst>
          </p:cNvPr>
          <p:cNvCxnSpPr>
            <a:cxnSpLocks/>
          </p:cNvCxnSpPr>
          <p:nvPr/>
        </p:nvCxnSpPr>
        <p:spPr>
          <a:xfrm flipH="1" flipV="1">
            <a:off x="4187097" y="3194345"/>
            <a:ext cx="1390687" cy="837580"/>
          </a:xfrm>
          <a:prstGeom prst="straightConnector1">
            <a:avLst/>
          </a:prstGeom>
          <a:noFill/>
          <a:ln w="25400" cap="flat" cmpd="sng">
            <a:solidFill>
              <a:srgbClr val="307B86"/>
            </a:solidFill>
            <a:prstDash val="solid"/>
            <a:round/>
            <a:headEnd type="triangle" w="med" len="med"/>
            <a:tailEnd type="oval" w="med" len="med"/>
          </a:ln>
        </p:spPr>
      </p:cxnSp>
    </p:spTree>
    <p:extLst>
      <p:ext uri="{BB962C8B-B14F-4D97-AF65-F5344CB8AC3E}">
        <p14:creationId xmlns:p14="http://schemas.microsoft.com/office/powerpoint/2010/main" val="41094687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ep 3">
            <a:extLst>
              <a:ext uri="{FF2B5EF4-FFF2-40B4-BE49-F238E27FC236}">
                <a16:creationId xmlns:a16="http://schemas.microsoft.com/office/drawing/2014/main" id="{539662C7-D69B-BD45-BE9B-9E0219D8D338}"/>
              </a:ext>
            </a:extLst>
          </p:cNvPr>
          <p:cNvGrpSpPr/>
          <p:nvPr/>
        </p:nvGrpSpPr>
        <p:grpSpPr>
          <a:xfrm>
            <a:off x="2264734" y="1625600"/>
            <a:ext cx="6879268" cy="5232401"/>
            <a:chOff x="2796668" y="2389925"/>
            <a:chExt cx="5874375" cy="4468075"/>
          </a:xfrm>
        </p:grpSpPr>
        <p:pic>
          <p:nvPicPr>
            <p:cNvPr id="3" name="Afbeelding 2" descr="Afbeelding met tekst, vectorafbeeldingen&#10;&#10;Automatisch gegenereerde beschrijving">
              <a:extLst>
                <a:ext uri="{FF2B5EF4-FFF2-40B4-BE49-F238E27FC236}">
                  <a16:creationId xmlns:a16="http://schemas.microsoft.com/office/drawing/2014/main" id="{1A74292D-4158-7B42-9F64-6BC627B6BB0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796668" y="2389925"/>
              <a:ext cx="4823331" cy="4468075"/>
            </a:xfrm>
            <a:prstGeom prst="rect">
              <a:avLst/>
            </a:prstGeom>
          </p:spPr>
        </p:pic>
        <p:pic>
          <p:nvPicPr>
            <p:cNvPr id="20" name="Afbeelding 19" descr="Afbeelding met tekst, vectorafbeeldingen&#10;&#10;Automatisch gegenereerde beschrijving">
              <a:extLst>
                <a:ext uri="{FF2B5EF4-FFF2-40B4-BE49-F238E27FC236}">
                  <a16:creationId xmlns:a16="http://schemas.microsoft.com/office/drawing/2014/main" id="{10027FC4-1372-B647-88AD-C4AE55FE15C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620000" y="2389925"/>
              <a:ext cx="1051043" cy="4466708"/>
            </a:xfrm>
            <a:prstGeom prst="rect">
              <a:avLst/>
            </a:prstGeom>
          </p:spPr>
        </p:pic>
      </p:grpSp>
      <p:grpSp>
        <p:nvGrpSpPr>
          <p:cNvPr id="96" name="Google Shape;96;g70ba2964e2_0_405"/>
          <p:cNvGrpSpPr/>
          <p:nvPr/>
        </p:nvGrpSpPr>
        <p:grpSpPr>
          <a:xfrm>
            <a:off x="0" y="50"/>
            <a:ext cx="2392500" cy="6858000"/>
            <a:chOff x="0" y="50"/>
            <a:chExt cx="2392500" cy="6858000"/>
          </a:xfrm>
        </p:grpSpPr>
        <p:sp>
          <p:nvSpPr>
            <p:cNvPr id="97" name="Google Shape;97;g70ba2964e2_0_405"/>
            <p:cNvSpPr/>
            <p:nvPr/>
          </p:nvSpPr>
          <p:spPr>
            <a:xfrm>
              <a:off x="0" y="50"/>
              <a:ext cx="2392500" cy="6858000"/>
            </a:xfrm>
            <a:prstGeom prst="rect">
              <a:avLst/>
            </a:prstGeom>
            <a:gradFill>
              <a:gsLst>
                <a:gs pos="0">
                  <a:srgbClr val="3B6276"/>
                </a:gs>
                <a:gs pos="100000">
                  <a:srgbClr val="3E798E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98" name="Google Shape;98;g70ba2964e2_0_405"/>
            <p:cNvPicPr preferRelativeResize="0"/>
            <p:nvPr/>
          </p:nvPicPr>
          <p:blipFill rotWithShape="1">
            <a:blip r:embed="rId5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51482" y="6209400"/>
              <a:ext cx="978550" cy="4782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2" name="Rectangle 30">
            <a:extLst>
              <a:ext uri="{FF2B5EF4-FFF2-40B4-BE49-F238E27FC236}">
                <a16:creationId xmlns:a16="http://schemas.microsoft.com/office/drawing/2014/main" id="{9B8695BC-2D7D-6340-9CCE-64B2605AB478}"/>
              </a:ext>
            </a:extLst>
          </p:cNvPr>
          <p:cNvSpPr/>
          <p:nvPr/>
        </p:nvSpPr>
        <p:spPr>
          <a:xfrm>
            <a:off x="2608729" y="505095"/>
            <a:ext cx="653527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000" b="1" dirty="0">
                <a:latin typeface="Open Sans"/>
                <a:cs typeface="Open Sans"/>
              </a:rPr>
              <a:t>Gebruik de plus-knop</a:t>
            </a:r>
            <a:endParaRPr lang="nl-NL" sz="20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nl-NL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om andere plasdagboek events te registreren</a:t>
            </a:r>
            <a:endParaRPr lang="nl-NL" sz="2000" dirty="0">
              <a:latin typeface="Open Sans"/>
              <a:cs typeface="Open Sans"/>
            </a:endParaRPr>
          </a:p>
        </p:txBody>
      </p:sp>
      <p:sp>
        <p:nvSpPr>
          <p:cNvPr id="2" name="Google Shape;99;g70ba2964e2_0_405">
            <a:extLst>
              <a:ext uri="{FF2B5EF4-FFF2-40B4-BE49-F238E27FC236}">
                <a16:creationId xmlns:a16="http://schemas.microsoft.com/office/drawing/2014/main" id="{D13FB606-9B0C-D11D-381D-7D1F4E9690E0}"/>
              </a:ext>
            </a:extLst>
          </p:cNvPr>
          <p:cNvSpPr/>
          <p:nvPr/>
        </p:nvSpPr>
        <p:spPr>
          <a:xfrm>
            <a:off x="228286" y="616500"/>
            <a:ext cx="2043285" cy="542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nl-NL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Plasdagboek met de</a:t>
            </a:r>
            <a:r>
              <a:rPr lang="nl-NL" sz="1400" b="0" i="0" u="none" strike="noStrike" cap="none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nl-NL" sz="1400" b="0" i="0" u="none" strike="noStrike" cap="none" dirty="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Diary</a:t>
            </a:r>
            <a:r>
              <a:rPr lang="nl-NL" sz="1400" b="0" i="0" u="none" strike="noStrike" cap="none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nl-NL" sz="1400" b="0" i="0" u="none" strike="noStrike" cap="none" dirty="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Pod</a:t>
            </a:r>
            <a:endParaRPr lang="nl-NL" sz="1400" b="0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nl-NL" sz="1400" b="1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1.</a:t>
            </a:r>
            <a:r>
              <a:rPr lang="nl-NL" sz="1200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nl-NL" sz="1200" dirty="0" err="1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Minze</a:t>
            </a:r>
            <a:r>
              <a:rPr lang="nl-NL" sz="1200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Flow app</a:t>
            </a: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lvl="0">
              <a:buSzPts val="1200"/>
            </a:pPr>
            <a:r>
              <a:rPr lang="nl-NL" sz="1200" i="1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 - </a:t>
            </a: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download de app</a:t>
            </a:r>
          </a:p>
          <a:p>
            <a:pPr lvl="0">
              <a:buSzPts val="1200"/>
            </a:pPr>
            <a:r>
              <a:rPr lang="nl-NL" sz="1200" i="1" dirty="0">
                <a:solidFill>
                  <a:srgbClr val="5D909B"/>
                </a:solidFill>
                <a:latin typeface="Open Sans"/>
                <a:ea typeface="Open Sans"/>
                <a:cs typeface="Open Sans"/>
                <a:sym typeface="Open Sans"/>
              </a:rPr>
              <a:t> - </a:t>
            </a: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volg de stappen in app</a:t>
            </a:r>
          </a:p>
          <a:p>
            <a:pPr lvl="0">
              <a:buSzPts val="1200"/>
            </a:pP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- personaliseer je dagboek en volg de training</a:t>
            </a: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2. Start wanneer je opstaat en registreer je eerst ochtendplas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- plas in de </a:t>
            </a:r>
            <a:r>
              <a:rPr lang="nl-NL" sz="1200" i="1" dirty="0" err="1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Diary</a:t>
            </a: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nl-NL" sz="1200" i="1" dirty="0" err="1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Pod</a:t>
            </a:r>
            <a:b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- druk op de knop na het plassen voor registratie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3. Beantwoord de vrage</a:t>
            </a:r>
            <a:r>
              <a:rPr lang="nl-NL" sz="1200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nlijsten in de app</a:t>
            </a: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4. Voeg andere plas-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dagboek events toe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5. Houd je dagboek bij tijdens de </a:t>
            </a:r>
            <a:r>
              <a:rPr lang="nl-NL" sz="1200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dag en nacht</a:t>
            </a: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6. </a:t>
            </a:r>
            <a:r>
              <a:rPr lang="nl-NL" sz="1200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Eindig een eerst cyclus met je ochtendplas de volgende dag</a:t>
            </a: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42538765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2" name="Google Shape;362;g7f3a897f6b_0_199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26000" y="1176585"/>
            <a:ext cx="3104008" cy="469469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63" name="Google Shape;363;g7f3a897f6b_0_199"/>
          <p:cNvGrpSpPr/>
          <p:nvPr/>
        </p:nvGrpSpPr>
        <p:grpSpPr>
          <a:xfrm>
            <a:off x="0" y="0"/>
            <a:ext cx="2208462" cy="6858000"/>
            <a:chOff x="0" y="50"/>
            <a:chExt cx="2392500" cy="6858000"/>
          </a:xfrm>
        </p:grpSpPr>
        <p:sp>
          <p:nvSpPr>
            <p:cNvPr id="364" name="Google Shape;364;g7f3a897f6b_0_199"/>
            <p:cNvSpPr/>
            <p:nvPr/>
          </p:nvSpPr>
          <p:spPr>
            <a:xfrm>
              <a:off x="0" y="50"/>
              <a:ext cx="2392500" cy="6858000"/>
            </a:xfrm>
            <a:prstGeom prst="rect">
              <a:avLst/>
            </a:prstGeom>
            <a:gradFill>
              <a:gsLst>
                <a:gs pos="0">
                  <a:srgbClr val="3B6276"/>
                </a:gs>
                <a:gs pos="100000">
                  <a:srgbClr val="3E798E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84392" tIns="84392" rIns="84392" bIns="84392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1292"/>
            </a:p>
          </p:txBody>
        </p:sp>
        <p:pic>
          <p:nvPicPr>
            <p:cNvPr id="365" name="Google Shape;365;g7f3a897f6b_0_199"/>
            <p:cNvPicPr preferRelativeResize="0"/>
            <p:nvPr/>
          </p:nvPicPr>
          <p:blipFill rotWithShape="1"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51482" y="6209400"/>
              <a:ext cx="978550" cy="4782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67" name="Google Shape;367;g7f3a897f6b_0_199"/>
          <p:cNvSpPr txBox="1"/>
          <p:nvPr/>
        </p:nvSpPr>
        <p:spPr>
          <a:xfrm>
            <a:off x="5330008" y="5681415"/>
            <a:ext cx="2788062" cy="12500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4392" tIns="84392" rIns="84392" bIns="84392" anchor="t" anchorCtr="0">
            <a:noAutofit/>
          </a:bodyPr>
          <a:lstStyle/>
          <a:p>
            <a:pPr algn="just">
              <a:buClr>
                <a:schemeClr val="dk1"/>
              </a:buClr>
              <a:buSzPts val="1100"/>
            </a:pPr>
            <a:r>
              <a:rPr lang="nl-NL" sz="1477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Klik op de plus-knop om andere plasdagboek events toe te voegen.</a:t>
            </a:r>
          </a:p>
        </p:txBody>
      </p:sp>
      <p:sp>
        <p:nvSpPr>
          <p:cNvPr id="2" name="Google Shape;99;g70ba2964e2_0_405">
            <a:extLst>
              <a:ext uri="{FF2B5EF4-FFF2-40B4-BE49-F238E27FC236}">
                <a16:creationId xmlns:a16="http://schemas.microsoft.com/office/drawing/2014/main" id="{5D15F7AC-4AA7-BCDA-F1ED-318EDF31F6FF}"/>
              </a:ext>
            </a:extLst>
          </p:cNvPr>
          <p:cNvSpPr/>
          <p:nvPr/>
        </p:nvSpPr>
        <p:spPr>
          <a:xfrm>
            <a:off x="228286" y="616500"/>
            <a:ext cx="2043285" cy="542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nl-NL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Plasdagboek met de</a:t>
            </a:r>
            <a:r>
              <a:rPr lang="nl-NL" sz="1400" b="0" i="0" u="none" strike="noStrike" cap="none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nl-NL" sz="1400" b="0" i="0" u="none" strike="noStrike" cap="none" dirty="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Diary</a:t>
            </a:r>
            <a:r>
              <a:rPr lang="nl-NL" sz="1400" b="0" i="0" u="none" strike="noStrike" cap="none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nl-NL" sz="1400" b="0" i="0" u="none" strike="noStrike" cap="none" dirty="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Pod</a:t>
            </a:r>
            <a:endParaRPr lang="nl-NL" sz="1400" b="0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nl-NL" sz="1400" b="1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1.</a:t>
            </a:r>
            <a:r>
              <a:rPr lang="nl-NL" sz="1200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nl-NL" sz="1200" dirty="0" err="1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Minze</a:t>
            </a:r>
            <a:r>
              <a:rPr lang="nl-NL" sz="1200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Flow app</a:t>
            </a: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lvl="0">
              <a:buSzPts val="1200"/>
            </a:pPr>
            <a:r>
              <a:rPr lang="nl-NL" sz="1200" i="1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 - </a:t>
            </a: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download de app</a:t>
            </a:r>
          </a:p>
          <a:p>
            <a:pPr lvl="0">
              <a:buSzPts val="1200"/>
            </a:pPr>
            <a:r>
              <a:rPr lang="nl-NL" sz="1200" i="1" dirty="0">
                <a:solidFill>
                  <a:srgbClr val="5D909B"/>
                </a:solidFill>
                <a:latin typeface="Open Sans"/>
                <a:ea typeface="Open Sans"/>
                <a:cs typeface="Open Sans"/>
                <a:sym typeface="Open Sans"/>
              </a:rPr>
              <a:t> - </a:t>
            </a: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volg de stappen in app</a:t>
            </a:r>
          </a:p>
          <a:p>
            <a:pPr lvl="0">
              <a:buSzPts val="1200"/>
            </a:pP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- personaliseer je dagboek en volg de training</a:t>
            </a: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2. Start wanneer je opstaat en registreer je eerst ochtendplas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- plas in de </a:t>
            </a:r>
            <a:r>
              <a:rPr lang="nl-NL" sz="1200" i="1" dirty="0" err="1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Diary</a:t>
            </a: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nl-NL" sz="1200" i="1" dirty="0" err="1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Pod</a:t>
            </a:r>
            <a:b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- druk op de knop na het plassen voor registratie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3. Beantwoord de vrage</a:t>
            </a:r>
            <a:r>
              <a:rPr lang="nl-NL" sz="1200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nlijsten in de app</a:t>
            </a: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4. Voeg andere plas-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dagboek events toe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5. Houd je dagboek bij tijdens de </a:t>
            </a:r>
            <a:r>
              <a:rPr lang="nl-NL" sz="1200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dag en nacht</a:t>
            </a: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6. </a:t>
            </a:r>
            <a:r>
              <a:rPr lang="nl-NL" sz="1200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Eindig een eerst cyclus met je ochtendplas de volgende dag</a:t>
            </a: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4E92DB2F-CAB7-7E58-7723-CDFD3108813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00"/>
          <a:stretch/>
        </p:blipFill>
        <p:spPr>
          <a:xfrm>
            <a:off x="2690364" y="1940183"/>
            <a:ext cx="2204727" cy="3599378"/>
          </a:xfrm>
          <a:prstGeom prst="roundRect">
            <a:avLst>
              <a:gd name="adj" fmla="val 4932"/>
            </a:avLst>
          </a:prstGeom>
        </p:spPr>
      </p:pic>
      <p:cxnSp>
        <p:nvCxnSpPr>
          <p:cNvPr id="6" name="Google Shape;368;g7f3a897f6b_0_199">
            <a:extLst>
              <a:ext uri="{FF2B5EF4-FFF2-40B4-BE49-F238E27FC236}">
                <a16:creationId xmlns:a16="http://schemas.microsoft.com/office/drawing/2014/main" id="{6713F084-F667-1967-2CD6-EAD7FCEAD5C5}"/>
              </a:ext>
            </a:extLst>
          </p:cNvPr>
          <p:cNvCxnSpPr>
            <a:cxnSpLocks/>
          </p:cNvCxnSpPr>
          <p:nvPr/>
        </p:nvCxnSpPr>
        <p:spPr>
          <a:xfrm flipH="1" flipV="1">
            <a:off x="3919593" y="5461989"/>
            <a:ext cx="1304814" cy="575153"/>
          </a:xfrm>
          <a:prstGeom prst="straightConnector1">
            <a:avLst/>
          </a:prstGeom>
          <a:noFill/>
          <a:ln w="25400" cap="flat" cmpd="sng">
            <a:solidFill>
              <a:srgbClr val="6A9BAB"/>
            </a:solidFill>
            <a:prstDash val="solid"/>
            <a:round/>
            <a:headEnd type="triangle" w="med" len="med"/>
            <a:tailEnd type="oval" w="med" len="med"/>
          </a:ln>
        </p:spPr>
      </p:cxnSp>
    </p:spTree>
    <p:extLst>
      <p:ext uri="{BB962C8B-B14F-4D97-AF65-F5344CB8AC3E}">
        <p14:creationId xmlns:p14="http://schemas.microsoft.com/office/powerpoint/2010/main" val="129116140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3" name="Google Shape;373;g7f3a897f6b_0_177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6440" y="1176585"/>
            <a:ext cx="6640733" cy="469469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74" name="Google Shape;374;g7f3a897f6b_0_177"/>
          <p:cNvGrpSpPr/>
          <p:nvPr/>
        </p:nvGrpSpPr>
        <p:grpSpPr>
          <a:xfrm>
            <a:off x="0" y="0"/>
            <a:ext cx="2208462" cy="6858000"/>
            <a:chOff x="0" y="50"/>
            <a:chExt cx="2392500" cy="6858000"/>
          </a:xfrm>
        </p:grpSpPr>
        <p:sp>
          <p:nvSpPr>
            <p:cNvPr id="375" name="Google Shape;375;g7f3a897f6b_0_177"/>
            <p:cNvSpPr/>
            <p:nvPr/>
          </p:nvSpPr>
          <p:spPr>
            <a:xfrm>
              <a:off x="0" y="50"/>
              <a:ext cx="2392500" cy="6858000"/>
            </a:xfrm>
            <a:prstGeom prst="rect">
              <a:avLst/>
            </a:prstGeom>
            <a:gradFill>
              <a:gsLst>
                <a:gs pos="0">
                  <a:srgbClr val="3B6276"/>
                </a:gs>
                <a:gs pos="100000">
                  <a:srgbClr val="3E798E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84392" tIns="84392" rIns="84392" bIns="84392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1292"/>
            </a:p>
          </p:txBody>
        </p:sp>
        <p:pic>
          <p:nvPicPr>
            <p:cNvPr id="376" name="Google Shape;376;g7f3a897f6b_0_177"/>
            <p:cNvPicPr preferRelativeResize="0"/>
            <p:nvPr/>
          </p:nvPicPr>
          <p:blipFill rotWithShape="1"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51482" y="6209400"/>
              <a:ext cx="978550" cy="4782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78" name="Google Shape;378;g7f3a897f6b_0_177"/>
          <p:cNvSpPr txBox="1"/>
          <p:nvPr/>
        </p:nvSpPr>
        <p:spPr>
          <a:xfrm>
            <a:off x="5330007" y="3703131"/>
            <a:ext cx="2788062" cy="4450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4392" tIns="84392" rIns="84392" bIns="84392" anchor="t" anchorCtr="0">
            <a:noAutofit/>
          </a:bodyPr>
          <a:lstStyle/>
          <a:p>
            <a:pPr>
              <a:buClr>
                <a:schemeClr val="dk1"/>
              </a:buClr>
              <a:buSzPts val="1100"/>
            </a:pPr>
            <a:r>
              <a:rPr lang="nl-NL" sz="1477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Registreer elke drankinname</a:t>
            </a:r>
          </a:p>
          <a:p>
            <a:endParaRPr lang="nl-NL" sz="1477" dirty="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79" name="Google Shape;379;g7f3a897f6b_0_177"/>
          <p:cNvSpPr txBox="1"/>
          <p:nvPr/>
        </p:nvSpPr>
        <p:spPr>
          <a:xfrm>
            <a:off x="5338258" y="4408703"/>
            <a:ext cx="3356793" cy="5072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4392" tIns="84392" rIns="84392" bIns="84392" anchor="t" anchorCtr="0">
            <a:noAutofit/>
          </a:bodyPr>
          <a:lstStyle/>
          <a:p>
            <a:pPr>
              <a:buClr>
                <a:schemeClr val="dk1"/>
              </a:buClr>
              <a:buSzPts val="1100"/>
            </a:pPr>
            <a:r>
              <a:rPr lang="nl-NL" sz="1477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Registreer  mogelijks urineverlies  </a:t>
            </a:r>
            <a:endParaRPr lang="nl-NL" sz="1477" i="1" dirty="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endParaRPr lang="nl-NL" sz="1477" dirty="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80" name="Google Shape;380;g7f3a897f6b_0_177"/>
          <p:cNvSpPr txBox="1"/>
          <p:nvPr/>
        </p:nvSpPr>
        <p:spPr>
          <a:xfrm>
            <a:off x="5330007" y="5114400"/>
            <a:ext cx="3118668" cy="1404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4392" tIns="84392" rIns="84392" bIns="84392" anchor="t" anchorCtr="0">
            <a:noAutofit/>
          </a:bodyPr>
          <a:lstStyle/>
          <a:p>
            <a:pPr>
              <a:buClr>
                <a:schemeClr val="dk1"/>
              </a:buClr>
              <a:buSzPts val="1100"/>
            </a:pPr>
            <a:r>
              <a:rPr lang="nl-NL" sz="13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Probeer elke plas te registreren met de </a:t>
            </a:r>
            <a:r>
              <a:rPr lang="nl-NL" sz="13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Diary</a:t>
            </a:r>
            <a:r>
              <a:rPr lang="nl-NL" sz="13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nl-NL" sz="13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Pod</a:t>
            </a:r>
            <a:r>
              <a:rPr lang="nl-NL" sz="13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. Als u de plas echter niet hebt kunnen registreren, dient u deze alsnog handmatig toe te voegen in de App om een volledig plasdagboek te bekomen.</a:t>
            </a:r>
          </a:p>
        </p:txBody>
      </p:sp>
      <p:sp>
        <p:nvSpPr>
          <p:cNvPr id="2" name="Google Shape;99;g70ba2964e2_0_405">
            <a:extLst>
              <a:ext uri="{FF2B5EF4-FFF2-40B4-BE49-F238E27FC236}">
                <a16:creationId xmlns:a16="http://schemas.microsoft.com/office/drawing/2014/main" id="{64FBE76E-7C38-EB47-19AE-9D512E448ED1}"/>
              </a:ext>
            </a:extLst>
          </p:cNvPr>
          <p:cNvSpPr/>
          <p:nvPr/>
        </p:nvSpPr>
        <p:spPr>
          <a:xfrm>
            <a:off x="228286" y="616500"/>
            <a:ext cx="2043285" cy="542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nl-NL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Plasdagboek met de</a:t>
            </a:r>
            <a:r>
              <a:rPr lang="nl-NL" sz="1400" b="0" i="0" u="none" strike="noStrike" cap="none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nl-NL" sz="1400" b="0" i="0" u="none" strike="noStrike" cap="none" dirty="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Diary</a:t>
            </a:r>
            <a:r>
              <a:rPr lang="nl-NL" sz="1400" b="0" i="0" u="none" strike="noStrike" cap="none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nl-NL" sz="1400" b="0" i="0" u="none" strike="noStrike" cap="none" dirty="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Pod</a:t>
            </a:r>
            <a:endParaRPr lang="nl-NL" sz="1400" b="0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nl-NL" sz="1400" b="1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1.</a:t>
            </a:r>
            <a:r>
              <a:rPr lang="nl-NL" sz="1200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nl-NL" sz="1200" dirty="0" err="1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Minze</a:t>
            </a:r>
            <a:r>
              <a:rPr lang="nl-NL" sz="1200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Flow app</a:t>
            </a: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lvl="0">
              <a:buSzPts val="1200"/>
            </a:pPr>
            <a:r>
              <a:rPr lang="nl-NL" sz="1200" i="1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 - </a:t>
            </a: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download de app</a:t>
            </a:r>
          </a:p>
          <a:p>
            <a:pPr lvl="0">
              <a:buSzPts val="1200"/>
            </a:pPr>
            <a:r>
              <a:rPr lang="nl-NL" sz="1200" i="1" dirty="0">
                <a:solidFill>
                  <a:srgbClr val="5D909B"/>
                </a:solidFill>
                <a:latin typeface="Open Sans"/>
                <a:ea typeface="Open Sans"/>
                <a:cs typeface="Open Sans"/>
                <a:sym typeface="Open Sans"/>
              </a:rPr>
              <a:t> - </a:t>
            </a: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volg de stappen in app</a:t>
            </a:r>
          </a:p>
          <a:p>
            <a:pPr lvl="0">
              <a:buSzPts val="1200"/>
            </a:pP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- personaliseer je dagboek en volg de training</a:t>
            </a: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2. Start wanneer je opstaat en registreer je eerst ochtendplas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- plas in de </a:t>
            </a:r>
            <a:r>
              <a:rPr lang="nl-NL" sz="1200" i="1" dirty="0" err="1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Diary</a:t>
            </a: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nl-NL" sz="1200" i="1" dirty="0" err="1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Pod</a:t>
            </a:r>
            <a:b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- druk op de knop na het plassen voor registratie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3. Beantwoord de vrage</a:t>
            </a:r>
            <a:r>
              <a:rPr lang="nl-NL" sz="1200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nlijsten in de app</a:t>
            </a: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4. Voeg andere plas-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dagboek events toe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5. Houd je dagboek bij tijdens de </a:t>
            </a:r>
            <a:r>
              <a:rPr lang="nl-NL" sz="1200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dag en nacht</a:t>
            </a: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6. </a:t>
            </a:r>
            <a:r>
              <a:rPr lang="nl-NL" sz="1200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Eindig een eerst cyclus met je ochtendplas de volgende dag</a:t>
            </a: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B3359774-8CBB-95AF-803F-292AFD4DC2A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00"/>
          <a:stretch/>
        </p:blipFill>
        <p:spPr>
          <a:xfrm>
            <a:off x="2690364" y="1940183"/>
            <a:ext cx="2204727" cy="3599378"/>
          </a:xfrm>
          <a:prstGeom prst="roundRect">
            <a:avLst>
              <a:gd name="adj" fmla="val 4932"/>
            </a:avLst>
          </a:prstGeom>
        </p:spPr>
      </p:pic>
      <p:cxnSp>
        <p:nvCxnSpPr>
          <p:cNvPr id="5" name="Google Shape;381;g7f3a897f6b_0_177">
            <a:extLst>
              <a:ext uri="{FF2B5EF4-FFF2-40B4-BE49-F238E27FC236}">
                <a16:creationId xmlns:a16="http://schemas.microsoft.com/office/drawing/2014/main" id="{A51BF576-2E30-EA16-34AE-1E930E5D7DAE}"/>
              </a:ext>
            </a:extLst>
          </p:cNvPr>
          <p:cNvCxnSpPr/>
          <p:nvPr/>
        </p:nvCxnSpPr>
        <p:spPr>
          <a:xfrm flipH="1">
            <a:off x="4666500" y="3877255"/>
            <a:ext cx="663508" cy="415938"/>
          </a:xfrm>
          <a:prstGeom prst="straightConnector1">
            <a:avLst/>
          </a:prstGeom>
          <a:noFill/>
          <a:ln w="25400" cap="flat" cmpd="sng">
            <a:solidFill>
              <a:srgbClr val="6A9BAB"/>
            </a:solidFill>
            <a:prstDash val="solid"/>
            <a:round/>
            <a:headEnd type="triangle" w="med" len="med"/>
            <a:tailEnd type="oval" w="med" len="med"/>
          </a:ln>
        </p:spPr>
      </p:cxnSp>
      <p:cxnSp>
        <p:nvCxnSpPr>
          <p:cNvPr id="6" name="Google Shape;382;g7f3a897f6b_0_177">
            <a:extLst>
              <a:ext uri="{FF2B5EF4-FFF2-40B4-BE49-F238E27FC236}">
                <a16:creationId xmlns:a16="http://schemas.microsoft.com/office/drawing/2014/main" id="{F45DBBC5-CB4D-E80B-E0DF-6EA1E5BC8953}"/>
              </a:ext>
            </a:extLst>
          </p:cNvPr>
          <p:cNvCxnSpPr/>
          <p:nvPr/>
        </p:nvCxnSpPr>
        <p:spPr>
          <a:xfrm rot="10800000">
            <a:off x="4666500" y="4599117"/>
            <a:ext cx="663508" cy="1108"/>
          </a:xfrm>
          <a:prstGeom prst="straightConnector1">
            <a:avLst/>
          </a:prstGeom>
          <a:noFill/>
          <a:ln w="25400" cap="flat" cmpd="sng">
            <a:solidFill>
              <a:srgbClr val="6A9BAB"/>
            </a:solidFill>
            <a:prstDash val="solid"/>
            <a:round/>
            <a:headEnd type="triangle" w="med" len="med"/>
            <a:tailEnd type="oval" w="med" len="med"/>
          </a:ln>
        </p:spPr>
      </p:cxnSp>
      <p:cxnSp>
        <p:nvCxnSpPr>
          <p:cNvPr id="7" name="Google Shape;383;g7f3a897f6b_0_177">
            <a:extLst>
              <a:ext uri="{FF2B5EF4-FFF2-40B4-BE49-F238E27FC236}">
                <a16:creationId xmlns:a16="http://schemas.microsoft.com/office/drawing/2014/main" id="{EF37B281-CF84-5B20-ED9A-485262FBEEB1}"/>
              </a:ext>
            </a:extLst>
          </p:cNvPr>
          <p:cNvCxnSpPr/>
          <p:nvPr/>
        </p:nvCxnSpPr>
        <p:spPr>
          <a:xfrm rot="10800000">
            <a:off x="4666500" y="4930361"/>
            <a:ext cx="661292" cy="346708"/>
          </a:xfrm>
          <a:prstGeom prst="straightConnector1">
            <a:avLst/>
          </a:prstGeom>
          <a:noFill/>
          <a:ln w="25400" cap="flat" cmpd="sng">
            <a:solidFill>
              <a:srgbClr val="6A9BAB"/>
            </a:solidFill>
            <a:prstDash val="solid"/>
            <a:round/>
            <a:headEnd type="triangle" w="med" len="med"/>
            <a:tailEnd type="oval" w="med" len="med"/>
          </a:ln>
        </p:spPr>
      </p:cxnSp>
    </p:spTree>
    <p:extLst>
      <p:ext uri="{BB962C8B-B14F-4D97-AF65-F5344CB8AC3E}">
        <p14:creationId xmlns:p14="http://schemas.microsoft.com/office/powerpoint/2010/main" val="125994701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8" name="Google Shape;388;g7f3a897f6b_0_214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75200" y="1176585"/>
            <a:ext cx="3125170" cy="469469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89" name="Google Shape;389;g7f3a897f6b_0_214"/>
          <p:cNvGrpSpPr/>
          <p:nvPr/>
        </p:nvGrpSpPr>
        <p:grpSpPr>
          <a:xfrm>
            <a:off x="0" y="0"/>
            <a:ext cx="2208462" cy="6858000"/>
            <a:chOff x="0" y="50"/>
            <a:chExt cx="2392500" cy="6858000"/>
          </a:xfrm>
        </p:grpSpPr>
        <p:sp>
          <p:nvSpPr>
            <p:cNvPr id="390" name="Google Shape;390;g7f3a897f6b_0_214"/>
            <p:cNvSpPr/>
            <p:nvPr/>
          </p:nvSpPr>
          <p:spPr>
            <a:xfrm>
              <a:off x="0" y="50"/>
              <a:ext cx="2392500" cy="6858000"/>
            </a:xfrm>
            <a:prstGeom prst="rect">
              <a:avLst/>
            </a:prstGeom>
            <a:gradFill>
              <a:gsLst>
                <a:gs pos="0">
                  <a:srgbClr val="3B6276"/>
                </a:gs>
                <a:gs pos="100000">
                  <a:srgbClr val="3E798E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84392" tIns="84392" rIns="84392" bIns="84392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1292"/>
            </a:p>
          </p:txBody>
        </p:sp>
        <p:pic>
          <p:nvPicPr>
            <p:cNvPr id="391" name="Google Shape;391;g7f3a897f6b_0_214"/>
            <p:cNvPicPr preferRelativeResize="0"/>
            <p:nvPr/>
          </p:nvPicPr>
          <p:blipFill rotWithShape="1"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51482" y="6209400"/>
              <a:ext cx="978550" cy="4782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93" name="Google Shape;393;g7f3a897f6b_0_214"/>
          <p:cNvSpPr txBox="1"/>
          <p:nvPr/>
        </p:nvSpPr>
        <p:spPr>
          <a:xfrm>
            <a:off x="5617695" y="1932769"/>
            <a:ext cx="2620800" cy="12500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4392" tIns="84392" rIns="84392" bIns="84392" anchor="t" anchorCtr="0">
            <a:noAutofit/>
          </a:bodyPr>
          <a:lstStyle/>
          <a:p>
            <a:pPr algn="just">
              <a:buClr>
                <a:schemeClr val="dk1"/>
              </a:buClr>
              <a:buSzPts val="1100"/>
            </a:pPr>
            <a:r>
              <a:rPr lang="nl-NL" sz="1477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Voor elk plasdagboek event moet je een aantal vragen beantwoorden.</a:t>
            </a:r>
            <a:endParaRPr lang="nl-NL" sz="1477" dirty="0">
              <a:solidFill>
                <a:srgbClr val="434343"/>
              </a:solidFill>
            </a:endParaRPr>
          </a:p>
        </p:txBody>
      </p:sp>
      <p:sp>
        <p:nvSpPr>
          <p:cNvPr id="394" name="Google Shape;394;g7f3a897f6b_0_214"/>
          <p:cNvSpPr txBox="1"/>
          <p:nvPr/>
        </p:nvSpPr>
        <p:spPr>
          <a:xfrm>
            <a:off x="5641697" y="2898917"/>
            <a:ext cx="2707477" cy="12500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4392" tIns="84392" rIns="84392" bIns="84392" anchor="t" anchorCtr="0">
            <a:noAutofit/>
          </a:bodyPr>
          <a:lstStyle/>
          <a:p>
            <a:pPr algn="just">
              <a:buClr>
                <a:schemeClr val="dk1"/>
              </a:buClr>
              <a:buSzPts val="1100"/>
            </a:pPr>
            <a:r>
              <a:rPr lang="nl-NL" sz="1477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In het geval van een drankje moet je een van de volumes kiezen</a:t>
            </a:r>
            <a:endParaRPr lang="nl-NL" sz="1477" dirty="0">
              <a:solidFill>
                <a:srgbClr val="434343"/>
              </a:solidFill>
            </a:endParaRPr>
          </a:p>
        </p:txBody>
      </p:sp>
      <p:sp>
        <p:nvSpPr>
          <p:cNvPr id="395" name="Google Shape;395;g7f3a897f6b_0_214"/>
          <p:cNvSpPr txBox="1"/>
          <p:nvPr/>
        </p:nvSpPr>
        <p:spPr>
          <a:xfrm>
            <a:off x="5641697" y="4207687"/>
            <a:ext cx="2620800" cy="12500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4392" tIns="84392" rIns="84392" bIns="84392" anchor="t" anchorCtr="0">
            <a:noAutofit/>
          </a:bodyPr>
          <a:lstStyle/>
          <a:p>
            <a:pPr algn="just">
              <a:buClr>
                <a:schemeClr val="dk1"/>
              </a:buClr>
              <a:buSzPts val="1100"/>
            </a:pPr>
            <a:r>
              <a:rPr lang="nl-NL" sz="1477" dirty="0">
                <a:solidFill>
                  <a:srgbClr val="999999"/>
                </a:solidFill>
                <a:latin typeface="Open Sans"/>
                <a:ea typeface="Open Sans"/>
                <a:cs typeface="Open Sans"/>
                <a:sym typeface="Open Sans"/>
              </a:rPr>
              <a:t>of je kunt een exact volume invoeren, wanneer je Overige selecteert.</a:t>
            </a:r>
            <a:endParaRPr lang="nl-NL" sz="1477" dirty="0">
              <a:solidFill>
                <a:srgbClr val="999999"/>
              </a:solidFill>
            </a:endParaRPr>
          </a:p>
        </p:txBody>
      </p:sp>
      <p:sp>
        <p:nvSpPr>
          <p:cNvPr id="2" name="Google Shape;99;g70ba2964e2_0_405">
            <a:extLst>
              <a:ext uri="{FF2B5EF4-FFF2-40B4-BE49-F238E27FC236}">
                <a16:creationId xmlns:a16="http://schemas.microsoft.com/office/drawing/2014/main" id="{40FE1C56-DE20-1203-2FAC-9BE9D343EA5B}"/>
              </a:ext>
            </a:extLst>
          </p:cNvPr>
          <p:cNvSpPr/>
          <p:nvPr/>
        </p:nvSpPr>
        <p:spPr>
          <a:xfrm>
            <a:off x="228286" y="616500"/>
            <a:ext cx="2043285" cy="542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nl-NL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Plasdagboek met de</a:t>
            </a:r>
            <a:r>
              <a:rPr lang="nl-NL" sz="1400" b="0" i="0" u="none" strike="noStrike" cap="none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nl-NL" sz="1400" b="0" i="0" u="none" strike="noStrike" cap="none" dirty="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Diary</a:t>
            </a:r>
            <a:r>
              <a:rPr lang="nl-NL" sz="1400" b="0" i="0" u="none" strike="noStrike" cap="none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nl-NL" sz="1400" b="0" i="0" u="none" strike="noStrike" cap="none" dirty="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Pod</a:t>
            </a:r>
            <a:endParaRPr lang="nl-NL" sz="1400" b="0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nl-NL" sz="1400" b="1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1.</a:t>
            </a:r>
            <a:r>
              <a:rPr lang="nl-NL" sz="1200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nl-NL" sz="1200" dirty="0" err="1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Minze</a:t>
            </a:r>
            <a:r>
              <a:rPr lang="nl-NL" sz="1200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Flow app</a:t>
            </a: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lvl="0">
              <a:buSzPts val="1200"/>
            </a:pPr>
            <a:r>
              <a:rPr lang="nl-NL" sz="1200" i="1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 - </a:t>
            </a: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download de app</a:t>
            </a:r>
          </a:p>
          <a:p>
            <a:pPr lvl="0">
              <a:buSzPts val="1200"/>
            </a:pPr>
            <a:r>
              <a:rPr lang="nl-NL" sz="1200" i="1" dirty="0">
                <a:solidFill>
                  <a:srgbClr val="5D909B"/>
                </a:solidFill>
                <a:latin typeface="Open Sans"/>
                <a:ea typeface="Open Sans"/>
                <a:cs typeface="Open Sans"/>
                <a:sym typeface="Open Sans"/>
              </a:rPr>
              <a:t> - </a:t>
            </a: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volg de stappen in app</a:t>
            </a:r>
          </a:p>
          <a:p>
            <a:pPr lvl="0">
              <a:buSzPts val="1200"/>
            </a:pP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- personaliseer je dagboek en volg de training</a:t>
            </a: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2. Start wanneer je opstaat en registreer je eerst ochtendplas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- plas in de </a:t>
            </a:r>
            <a:r>
              <a:rPr lang="nl-NL" sz="1200" i="1" dirty="0" err="1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Diary</a:t>
            </a: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nl-NL" sz="1200" i="1" dirty="0" err="1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Pod</a:t>
            </a:r>
            <a:b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- druk op de knop na het plassen voor registratie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3. Beantwoord de vrage</a:t>
            </a:r>
            <a:r>
              <a:rPr lang="nl-NL" sz="1200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nlijsten in de app</a:t>
            </a: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4. Voeg andere plas-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dagboek events toe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5. Houd je dagboek bij tijdens de </a:t>
            </a:r>
            <a:r>
              <a:rPr lang="nl-NL" sz="1200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dag en nacht</a:t>
            </a: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6. </a:t>
            </a:r>
            <a:r>
              <a:rPr lang="nl-NL" sz="1200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Eindig een eerst cyclus met je ochtendplas de volgende dag</a:t>
            </a: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84C8192A-D93D-C5A6-2FD6-2703A000369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r="-1385"/>
          <a:stretch/>
        </p:blipFill>
        <p:spPr>
          <a:xfrm>
            <a:off x="2679405" y="1806386"/>
            <a:ext cx="2254102" cy="3666057"/>
          </a:xfrm>
          <a:prstGeom prst="roundRect">
            <a:avLst>
              <a:gd name="adj" fmla="val 7705"/>
            </a:avLst>
          </a:prstGeom>
        </p:spPr>
      </p:pic>
      <p:cxnSp>
        <p:nvCxnSpPr>
          <p:cNvPr id="8" name="Google Shape;396;g7f3a897f6b_0_214">
            <a:extLst>
              <a:ext uri="{FF2B5EF4-FFF2-40B4-BE49-F238E27FC236}">
                <a16:creationId xmlns:a16="http://schemas.microsoft.com/office/drawing/2014/main" id="{EF690881-EDA8-C883-2A59-0AD81DF7C1ED}"/>
              </a:ext>
            </a:extLst>
          </p:cNvPr>
          <p:cNvCxnSpPr/>
          <p:nvPr/>
        </p:nvCxnSpPr>
        <p:spPr>
          <a:xfrm flipH="1">
            <a:off x="3865634" y="3182800"/>
            <a:ext cx="1701692" cy="1662"/>
          </a:xfrm>
          <a:prstGeom prst="straightConnector1">
            <a:avLst/>
          </a:prstGeom>
          <a:noFill/>
          <a:ln w="25400" cap="flat" cmpd="sng">
            <a:solidFill>
              <a:srgbClr val="307B86"/>
            </a:solidFill>
            <a:prstDash val="solid"/>
            <a:round/>
            <a:headEnd type="triangle" w="med" len="med"/>
            <a:tailEnd type="oval" w="med" len="med"/>
          </a:ln>
        </p:spPr>
      </p:cxnSp>
      <p:cxnSp>
        <p:nvCxnSpPr>
          <p:cNvPr id="9" name="Google Shape;397;g7f3a897f6b_0_214">
            <a:extLst>
              <a:ext uri="{FF2B5EF4-FFF2-40B4-BE49-F238E27FC236}">
                <a16:creationId xmlns:a16="http://schemas.microsoft.com/office/drawing/2014/main" id="{26AD3493-0582-C66D-4A1A-EED724A0FCAA}"/>
              </a:ext>
            </a:extLst>
          </p:cNvPr>
          <p:cNvCxnSpPr/>
          <p:nvPr/>
        </p:nvCxnSpPr>
        <p:spPr>
          <a:xfrm rot="10800000">
            <a:off x="3932064" y="4578540"/>
            <a:ext cx="1685631" cy="0"/>
          </a:xfrm>
          <a:prstGeom prst="straightConnector1">
            <a:avLst/>
          </a:prstGeom>
          <a:noFill/>
          <a:ln w="9525" cap="flat" cmpd="sng">
            <a:solidFill>
              <a:srgbClr val="999999"/>
            </a:solidFill>
            <a:prstDash val="solid"/>
            <a:round/>
            <a:headEnd type="triangle" w="med" len="med"/>
            <a:tailEnd type="oval" w="med" len="med"/>
          </a:ln>
        </p:spPr>
      </p:cxnSp>
    </p:spTree>
    <p:extLst>
      <p:ext uri="{BB962C8B-B14F-4D97-AF65-F5344CB8AC3E}">
        <p14:creationId xmlns:p14="http://schemas.microsoft.com/office/powerpoint/2010/main" val="290490182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2" name="Google Shape;402;g7f3a897f6b_0_234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59092" y="1176585"/>
            <a:ext cx="3125170" cy="469469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03" name="Google Shape;403;g7f3a897f6b_0_234"/>
          <p:cNvGrpSpPr/>
          <p:nvPr/>
        </p:nvGrpSpPr>
        <p:grpSpPr>
          <a:xfrm>
            <a:off x="0" y="0"/>
            <a:ext cx="2208462" cy="6858000"/>
            <a:chOff x="0" y="50"/>
            <a:chExt cx="2392500" cy="6858000"/>
          </a:xfrm>
        </p:grpSpPr>
        <p:sp>
          <p:nvSpPr>
            <p:cNvPr id="404" name="Google Shape;404;g7f3a897f6b_0_234"/>
            <p:cNvSpPr/>
            <p:nvPr/>
          </p:nvSpPr>
          <p:spPr>
            <a:xfrm>
              <a:off x="0" y="50"/>
              <a:ext cx="2392500" cy="6858000"/>
            </a:xfrm>
            <a:prstGeom prst="rect">
              <a:avLst/>
            </a:prstGeom>
            <a:gradFill>
              <a:gsLst>
                <a:gs pos="0">
                  <a:srgbClr val="3B6276"/>
                </a:gs>
                <a:gs pos="100000">
                  <a:srgbClr val="3E798E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84392" tIns="84392" rIns="84392" bIns="84392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1292"/>
            </a:p>
          </p:txBody>
        </p:sp>
        <p:pic>
          <p:nvPicPr>
            <p:cNvPr id="405" name="Google Shape;405;g7f3a897f6b_0_234"/>
            <p:cNvPicPr preferRelativeResize="0"/>
            <p:nvPr/>
          </p:nvPicPr>
          <p:blipFill rotWithShape="1"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51482" y="6209400"/>
              <a:ext cx="978550" cy="4782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07" name="Google Shape;407;g7f3a897f6b_0_234"/>
          <p:cNvSpPr txBox="1"/>
          <p:nvPr/>
        </p:nvSpPr>
        <p:spPr>
          <a:xfrm>
            <a:off x="5451000" y="2941015"/>
            <a:ext cx="2620800" cy="12500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4392" tIns="84392" rIns="84392" bIns="84392" anchor="t" anchorCtr="0">
            <a:noAutofit/>
          </a:bodyPr>
          <a:lstStyle/>
          <a:p>
            <a:pPr algn="just">
              <a:buClr>
                <a:schemeClr val="dk1"/>
              </a:buClr>
              <a:buSzPts val="1100"/>
            </a:pPr>
            <a:r>
              <a:rPr lang="nl-NL" sz="1477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In het geval van urineverlies moet u de intensiteit aan urineverlies kiezen</a:t>
            </a:r>
            <a:endParaRPr lang="nl-NL" sz="1477" dirty="0">
              <a:solidFill>
                <a:srgbClr val="434343"/>
              </a:solidFill>
            </a:endParaRPr>
          </a:p>
        </p:txBody>
      </p:sp>
      <p:sp>
        <p:nvSpPr>
          <p:cNvPr id="408" name="Google Shape;408;g7f3a897f6b_0_234"/>
          <p:cNvSpPr txBox="1"/>
          <p:nvPr/>
        </p:nvSpPr>
        <p:spPr>
          <a:xfrm>
            <a:off x="5451000" y="3851747"/>
            <a:ext cx="2620800" cy="12500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4392" tIns="84392" rIns="84392" bIns="84392" anchor="t" anchorCtr="0">
            <a:noAutofit/>
          </a:bodyPr>
          <a:lstStyle/>
          <a:p>
            <a:pPr algn="just">
              <a:buClr>
                <a:schemeClr val="dk1"/>
              </a:buClr>
              <a:buSzPts val="1100"/>
            </a:pPr>
            <a:r>
              <a:rPr lang="nl-NL" sz="1477" dirty="0">
                <a:solidFill>
                  <a:srgbClr val="999999"/>
                </a:solidFill>
                <a:latin typeface="Open Sans"/>
                <a:ea typeface="Open Sans"/>
                <a:cs typeface="Open Sans"/>
                <a:sym typeface="Open Sans"/>
              </a:rPr>
              <a:t>of u kunt een exact volume invoeren wanneer u ‘luier vervangen’ selecteert.</a:t>
            </a:r>
            <a:endParaRPr lang="nl-NL" sz="1477" dirty="0">
              <a:solidFill>
                <a:srgbClr val="999999"/>
              </a:solidFill>
            </a:endParaRPr>
          </a:p>
        </p:txBody>
      </p:sp>
      <p:sp>
        <p:nvSpPr>
          <p:cNvPr id="411" name="Google Shape;411;g7f3a897f6b_0_234"/>
          <p:cNvSpPr txBox="1"/>
          <p:nvPr/>
        </p:nvSpPr>
        <p:spPr>
          <a:xfrm>
            <a:off x="5451000" y="1953139"/>
            <a:ext cx="2620800" cy="10498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4392" tIns="84392" rIns="84392" bIns="84392" anchor="t" anchorCtr="0">
            <a:noAutofit/>
          </a:bodyPr>
          <a:lstStyle/>
          <a:p>
            <a:pPr algn="just">
              <a:buClr>
                <a:schemeClr val="dk1"/>
              </a:buClr>
              <a:buSzPts val="1100"/>
            </a:pPr>
            <a:r>
              <a:rPr lang="nl-NL" sz="1477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Voor elk plasdagboek event moet je een aantal vragen beantwoorden.</a:t>
            </a:r>
            <a:endParaRPr lang="nl-NL" sz="1477" dirty="0">
              <a:solidFill>
                <a:srgbClr val="434343"/>
              </a:solidFill>
            </a:endParaRPr>
          </a:p>
        </p:txBody>
      </p:sp>
      <p:sp>
        <p:nvSpPr>
          <p:cNvPr id="2" name="Google Shape;99;g70ba2964e2_0_405">
            <a:extLst>
              <a:ext uri="{FF2B5EF4-FFF2-40B4-BE49-F238E27FC236}">
                <a16:creationId xmlns:a16="http://schemas.microsoft.com/office/drawing/2014/main" id="{65BB83FD-7487-7662-6A50-9DA4CD68F51F}"/>
              </a:ext>
            </a:extLst>
          </p:cNvPr>
          <p:cNvSpPr/>
          <p:nvPr/>
        </p:nvSpPr>
        <p:spPr>
          <a:xfrm>
            <a:off x="228286" y="616500"/>
            <a:ext cx="2043285" cy="542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nl-NL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Plasdagboek met de</a:t>
            </a:r>
            <a:r>
              <a:rPr lang="nl-NL" sz="1400" b="0" i="0" u="none" strike="noStrike" cap="none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nl-NL" sz="1400" b="0" i="0" u="none" strike="noStrike" cap="none" dirty="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Diary</a:t>
            </a:r>
            <a:r>
              <a:rPr lang="nl-NL" sz="1400" b="0" i="0" u="none" strike="noStrike" cap="none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nl-NL" sz="1400" b="0" i="0" u="none" strike="noStrike" cap="none" dirty="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Pod</a:t>
            </a:r>
            <a:endParaRPr lang="nl-NL" sz="1400" b="0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nl-NL" sz="1400" b="1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1.</a:t>
            </a:r>
            <a:r>
              <a:rPr lang="nl-NL" sz="1200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nl-NL" sz="1200" dirty="0" err="1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Minze</a:t>
            </a:r>
            <a:r>
              <a:rPr lang="nl-NL" sz="1200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Flow app</a:t>
            </a: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lvl="0">
              <a:buSzPts val="1200"/>
            </a:pPr>
            <a:r>
              <a:rPr lang="nl-NL" sz="1200" i="1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 - </a:t>
            </a: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download de app</a:t>
            </a:r>
          </a:p>
          <a:p>
            <a:pPr lvl="0">
              <a:buSzPts val="1200"/>
            </a:pPr>
            <a:r>
              <a:rPr lang="nl-NL" sz="1200" i="1" dirty="0">
                <a:solidFill>
                  <a:srgbClr val="5D909B"/>
                </a:solidFill>
                <a:latin typeface="Open Sans"/>
                <a:ea typeface="Open Sans"/>
                <a:cs typeface="Open Sans"/>
                <a:sym typeface="Open Sans"/>
              </a:rPr>
              <a:t> - </a:t>
            </a: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volg de stappen in app</a:t>
            </a:r>
          </a:p>
          <a:p>
            <a:pPr lvl="0">
              <a:buSzPts val="1200"/>
            </a:pP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- personaliseer je dagboek en volg de training</a:t>
            </a: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2. Start wanneer je opstaat en registreer je eerst ochtendplas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- plas in de </a:t>
            </a:r>
            <a:r>
              <a:rPr lang="nl-NL" sz="1200" i="1" dirty="0" err="1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Diary</a:t>
            </a: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nl-NL" sz="1200" i="1" dirty="0" err="1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Pod</a:t>
            </a:r>
            <a:b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- druk op de knop na het plassen voor registratie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3. Beantwoord de vrage</a:t>
            </a:r>
            <a:r>
              <a:rPr lang="nl-NL" sz="1200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nlijsten in de app</a:t>
            </a: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4. Voeg andere plas-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dagboek events toe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5. Houd je dagboek bij tijdens de </a:t>
            </a:r>
            <a:r>
              <a:rPr lang="nl-NL" sz="1200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dag en nacht</a:t>
            </a: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6. </a:t>
            </a:r>
            <a:r>
              <a:rPr lang="nl-NL" sz="1200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Eindig een eerst cyclus met je ochtendplas de volgende dag</a:t>
            </a: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EA54488A-C7E3-3AC5-62CA-495185FC988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71003" y="1804035"/>
            <a:ext cx="2219974" cy="3703629"/>
          </a:xfrm>
          <a:prstGeom prst="roundRect">
            <a:avLst>
              <a:gd name="adj" fmla="val 6067"/>
            </a:avLst>
          </a:prstGeom>
        </p:spPr>
      </p:pic>
      <p:cxnSp>
        <p:nvCxnSpPr>
          <p:cNvPr id="6" name="Google Shape;409;g7f3a897f6b_0_234">
            <a:extLst>
              <a:ext uri="{FF2B5EF4-FFF2-40B4-BE49-F238E27FC236}">
                <a16:creationId xmlns:a16="http://schemas.microsoft.com/office/drawing/2014/main" id="{F0E9D8B6-B3C0-7193-B22D-EDC81DC420DE}"/>
              </a:ext>
            </a:extLst>
          </p:cNvPr>
          <p:cNvCxnSpPr/>
          <p:nvPr/>
        </p:nvCxnSpPr>
        <p:spPr>
          <a:xfrm flipH="1">
            <a:off x="3733200" y="3303780"/>
            <a:ext cx="1701692" cy="1662"/>
          </a:xfrm>
          <a:prstGeom prst="straightConnector1">
            <a:avLst/>
          </a:prstGeom>
          <a:noFill/>
          <a:ln w="25400" cap="flat" cmpd="sng">
            <a:solidFill>
              <a:srgbClr val="307B86"/>
            </a:solidFill>
            <a:prstDash val="solid"/>
            <a:round/>
            <a:headEnd type="triangle" w="med" len="med"/>
            <a:tailEnd type="oval" w="med" len="med"/>
          </a:ln>
        </p:spPr>
      </p:cxnSp>
      <p:cxnSp>
        <p:nvCxnSpPr>
          <p:cNvPr id="7" name="Google Shape;410;g7f3a897f6b_0_234">
            <a:extLst>
              <a:ext uri="{FF2B5EF4-FFF2-40B4-BE49-F238E27FC236}">
                <a16:creationId xmlns:a16="http://schemas.microsoft.com/office/drawing/2014/main" id="{2A0E7A85-C763-A16D-8523-DEF124E7D034}"/>
              </a:ext>
            </a:extLst>
          </p:cNvPr>
          <p:cNvCxnSpPr/>
          <p:nvPr/>
        </p:nvCxnSpPr>
        <p:spPr>
          <a:xfrm rot="10800000">
            <a:off x="3731999" y="4010403"/>
            <a:ext cx="1685631" cy="0"/>
          </a:xfrm>
          <a:prstGeom prst="straightConnector1">
            <a:avLst/>
          </a:prstGeom>
          <a:noFill/>
          <a:ln w="9525" cap="flat" cmpd="sng">
            <a:solidFill>
              <a:srgbClr val="999999"/>
            </a:solidFill>
            <a:prstDash val="solid"/>
            <a:round/>
            <a:headEnd type="triangle" w="med" len="med"/>
            <a:tailEnd type="oval" w="med" len="med"/>
          </a:ln>
        </p:spPr>
      </p:cxnSp>
    </p:spTree>
    <p:extLst>
      <p:ext uri="{BB962C8B-B14F-4D97-AF65-F5344CB8AC3E}">
        <p14:creationId xmlns:p14="http://schemas.microsoft.com/office/powerpoint/2010/main" val="274954221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3" name="Google Shape;403;g7f3a897f6b_0_234"/>
          <p:cNvGrpSpPr/>
          <p:nvPr/>
        </p:nvGrpSpPr>
        <p:grpSpPr>
          <a:xfrm>
            <a:off x="0" y="0"/>
            <a:ext cx="2208462" cy="6858000"/>
            <a:chOff x="0" y="50"/>
            <a:chExt cx="2392500" cy="6858000"/>
          </a:xfrm>
        </p:grpSpPr>
        <p:sp>
          <p:nvSpPr>
            <p:cNvPr id="404" name="Google Shape;404;g7f3a897f6b_0_234"/>
            <p:cNvSpPr/>
            <p:nvPr/>
          </p:nvSpPr>
          <p:spPr>
            <a:xfrm>
              <a:off x="0" y="50"/>
              <a:ext cx="2392500" cy="6858000"/>
            </a:xfrm>
            <a:prstGeom prst="rect">
              <a:avLst/>
            </a:prstGeom>
            <a:gradFill>
              <a:gsLst>
                <a:gs pos="0">
                  <a:srgbClr val="3B6276"/>
                </a:gs>
                <a:gs pos="100000">
                  <a:srgbClr val="3E798E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84392" tIns="84392" rIns="84392" bIns="84392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1292"/>
            </a:p>
          </p:txBody>
        </p:sp>
        <p:pic>
          <p:nvPicPr>
            <p:cNvPr id="405" name="Google Shape;405;g7f3a897f6b_0_234"/>
            <p:cNvPicPr preferRelativeResize="0"/>
            <p:nvPr/>
          </p:nvPicPr>
          <p:blipFill rotWithShape="1">
            <a:blip r:embed="rId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51482" y="6209400"/>
              <a:ext cx="978550" cy="4782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11" name="Google Shape;411;g7f3a897f6b_0_234"/>
          <p:cNvSpPr txBox="1"/>
          <p:nvPr/>
        </p:nvSpPr>
        <p:spPr>
          <a:xfrm>
            <a:off x="5691353" y="2999025"/>
            <a:ext cx="2620800" cy="10498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4392" tIns="84392" rIns="84392" bIns="84392" anchor="t" anchorCtr="0">
            <a:noAutofit/>
          </a:bodyPr>
          <a:lstStyle/>
          <a:p>
            <a:pPr algn="just">
              <a:buClr>
                <a:schemeClr val="dk1"/>
              </a:buClr>
              <a:buSzPts val="1100"/>
            </a:pPr>
            <a:r>
              <a:rPr lang="nl-NL" sz="1477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Er wordt gevraagd om aan te geven of urineverlies gepaard ging met of zonder een gevoel van plotselinge aandrang</a:t>
            </a:r>
            <a:endParaRPr lang="nl-NL" sz="1477" dirty="0">
              <a:solidFill>
                <a:srgbClr val="434343"/>
              </a:solidFill>
            </a:endParaRPr>
          </a:p>
        </p:txBody>
      </p:sp>
      <p:grpSp>
        <p:nvGrpSpPr>
          <p:cNvPr id="13" name="Groep 12">
            <a:extLst>
              <a:ext uri="{FF2B5EF4-FFF2-40B4-BE49-F238E27FC236}">
                <a16:creationId xmlns:a16="http://schemas.microsoft.com/office/drawing/2014/main" id="{778A6304-EFB3-74FF-AF77-FDD030C5B9D4}"/>
              </a:ext>
            </a:extLst>
          </p:cNvPr>
          <p:cNvGrpSpPr/>
          <p:nvPr/>
        </p:nvGrpSpPr>
        <p:grpSpPr>
          <a:xfrm>
            <a:off x="2259092" y="1176585"/>
            <a:ext cx="3125170" cy="4694697"/>
            <a:chOff x="2259092" y="1176585"/>
            <a:chExt cx="3125170" cy="4694697"/>
          </a:xfrm>
        </p:grpSpPr>
        <p:pic>
          <p:nvPicPr>
            <p:cNvPr id="11" name="Google Shape;402;g7f3a897f6b_0_234">
              <a:extLst>
                <a:ext uri="{FF2B5EF4-FFF2-40B4-BE49-F238E27FC236}">
                  <a16:creationId xmlns:a16="http://schemas.microsoft.com/office/drawing/2014/main" id="{A42C0E26-59A7-D889-27BE-8A461EA93E0A}"/>
                </a:ext>
              </a:extLst>
            </p:cNvPr>
            <p:cNvPicPr preferRelativeResize="0"/>
            <p:nvPr/>
          </p:nvPicPr>
          <p:blipFill rotWithShape="1"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259092" y="1176585"/>
              <a:ext cx="3125170" cy="469469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" name="Afbeelding 11">
              <a:extLst>
                <a:ext uri="{FF2B5EF4-FFF2-40B4-BE49-F238E27FC236}">
                  <a16:creationId xmlns:a16="http://schemas.microsoft.com/office/drawing/2014/main" id="{3723DE29-C032-7FF4-2B5D-76FDA1FE3CE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667584" y="2024743"/>
              <a:ext cx="2193665" cy="3517641"/>
            </a:xfrm>
            <a:prstGeom prst="roundRect">
              <a:avLst/>
            </a:prstGeom>
          </p:spPr>
        </p:pic>
      </p:grpSp>
      <p:sp>
        <p:nvSpPr>
          <p:cNvPr id="3" name="Google Shape;99;g70ba2964e2_0_405">
            <a:extLst>
              <a:ext uri="{FF2B5EF4-FFF2-40B4-BE49-F238E27FC236}">
                <a16:creationId xmlns:a16="http://schemas.microsoft.com/office/drawing/2014/main" id="{514BA03C-0AE9-3662-FB8C-D89779792518}"/>
              </a:ext>
            </a:extLst>
          </p:cNvPr>
          <p:cNvSpPr/>
          <p:nvPr/>
        </p:nvSpPr>
        <p:spPr>
          <a:xfrm>
            <a:off x="228286" y="616500"/>
            <a:ext cx="2043285" cy="542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nl-NL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Plasdagboek met de</a:t>
            </a:r>
            <a:r>
              <a:rPr lang="nl-NL" sz="1400" b="0" i="0" u="none" strike="noStrike" cap="none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nl-NL" sz="1400" b="0" i="0" u="none" strike="noStrike" cap="none" dirty="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Diary</a:t>
            </a:r>
            <a:r>
              <a:rPr lang="nl-NL" sz="1400" b="0" i="0" u="none" strike="noStrike" cap="none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nl-NL" sz="1400" b="0" i="0" u="none" strike="noStrike" cap="none" dirty="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Pod</a:t>
            </a:r>
            <a:endParaRPr lang="nl-NL" sz="1400" b="0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nl-NL" sz="1400" b="1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1.</a:t>
            </a:r>
            <a:r>
              <a:rPr lang="nl-NL" sz="1200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nl-NL" sz="1200" dirty="0" err="1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Minze</a:t>
            </a:r>
            <a:r>
              <a:rPr lang="nl-NL" sz="1200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Flow app</a:t>
            </a: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lvl="0">
              <a:buSzPts val="1200"/>
            </a:pPr>
            <a:r>
              <a:rPr lang="nl-NL" sz="1200" i="1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 - </a:t>
            </a: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download de app</a:t>
            </a:r>
          </a:p>
          <a:p>
            <a:pPr lvl="0">
              <a:buSzPts val="1200"/>
            </a:pPr>
            <a:r>
              <a:rPr lang="nl-NL" sz="1200" i="1" dirty="0">
                <a:solidFill>
                  <a:srgbClr val="5D909B"/>
                </a:solidFill>
                <a:latin typeface="Open Sans"/>
                <a:ea typeface="Open Sans"/>
                <a:cs typeface="Open Sans"/>
                <a:sym typeface="Open Sans"/>
              </a:rPr>
              <a:t> - </a:t>
            </a: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volg de stappen in app</a:t>
            </a:r>
          </a:p>
          <a:p>
            <a:pPr lvl="0">
              <a:buSzPts val="1200"/>
            </a:pP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- personaliseer je dagboek en volg de training</a:t>
            </a: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2. Start wanneer je opstaat en registreer je eerst ochtendplas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- plas in de </a:t>
            </a:r>
            <a:r>
              <a:rPr lang="nl-NL" sz="1200" i="1" dirty="0" err="1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Diary</a:t>
            </a: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nl-NL" sz="1200" i="1" dirty="0" err="1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Pod</a:t>
            </a:r>
            <a:b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- druk op de knop na het plassen voor registratie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3. Beantwoord de vrage</a:t>
            </a:r>
            <a:r>
              <a:rPr lang="nl-NL" sz="1200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nlijsten in de app</a:t>
            </a: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4. Voeg andere plas-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dagboek events toe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5. Houd je dagboek bij tijdens de </a:t>
            </a:r>
            <a:r>
              <a:rPr lang="nl-NL" sz="1200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dag en nacht</a:t>
            </a: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6. </a:t>
            </a:r>
            <a:r>
              <a:rPr lang="nl-NL" sz="1200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Eindig een eerst cyclus met je ochtendplas de volgende dag</a:t>
            </a: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37756E6D-F1BE-240E-4BE1-997F8B590C6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78217" y="1775637"/>
            <a:ext cx="2214932" cy="3766747"/>
          </a:xfrm>
          <a:prstGeom prst="roundRect">
            <a:avLst>
              <a:gd name="adj" fmla="val 6973"/>
            </a:avLst>
          </a:prstGeom>
        </p:spPr>
      </p:pic>
      <p:cxnSp>
        <p:nvCxnSpPr>
          <p:cNvPr id="6" name="Google Shape;409;g7f3a897f6b_0_234">
            <a:extLst>
              <a:ext uri="{FF2B5EF4-FFF2-40B4-BE49-F238E27FC236}">
                <a16:creationId xmlns:a16="http://schemas.microsoft.com/office/drawing/2014/main" id="{9BEE9F34-3DC6-D833-E589-7B2EF67A46FD}"/>
              </a:ext>
            </a:extLst>
          </p:cNvPr>
          <p:cNvCxnSpPr>
            <a:cxnSpLocks/>
          </p:cNvCxnSpPr>
          <p:nvPr/>
        </p:nvCxnSpPr>
        <p:spPr>
          <a:xfrm flipH="1">
            <a:off x="4786821" y="3226765"/>
            <a:ext cx="791777" cy="0"/>
          </a:xfrm>
          <a:prstGeom prst="straightConnector1">
            <a:avLst/>
          </a:prstGeom>
          <a:noFill/>
          <a:ln w="25400" cap="flat" cmpd="sng">
            <a:solidFill>
              <a:srgbClr val="307B86"/>
            </a:solidFill>
            <a:prstDash val="solid"/>
            <a:round/>
            <a:headEnd type="triangle" w="med" len="med"/>
            <a:tailEnd type="oval" w="med" len="med"/>
          </a:ln>
        </p:spPr>
      </p:cxnSp>
    </p:spTree>
    <p:extLst>
      <p:ext uri="{BB962C8B-B14F-4D97-AF65-F5344CB8AC3E}">
        <p14:creationId xmlns:p14="http://schemas.microsoft.com/office/powerpoint/2010/main" val="329018952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3" name="Google Shape;403;g7f3a897f6b_0_234"/>
          <p:cNvGrpSpPr/>
          <p:nvPr/>
        </p:nvGrpSpPr>
        <p:grpSpPr>
          <a:xfrm>
            <a:off x="0" y="0"/>
            <a:ext cx="2208462" cy="6858000"/>
            <a:chOff x="0" y="50"/>
            <a:chExt cx="2392500" cy="6858000"/>
          </a:xfrm>
        </p:grpSpPr>
        <p:sp>
          <p:nvSpPr>
            <p:cNvPr id="404" name="Google Shape;404;g7f3a897f6b_0_234"/>
            <p:cNvSpPr/>
            <p:nvPr/>
          </p:nvSpPr>
          <p:spPr>
            <a:xfrm>
              <a:off x="0" y="50"/>
              <a:ext cx="2392500" cy="6858000"/>
            </a:xfrm>
            <a:prstGeom prst="rect">
              <a:avLst/>
            </a:prstGeom>
            <a:gradFill>
              <a:gsLst>
                <a:gs pos="0">
                  <a:srgbClr val="3B6276"/>
                </a:gs>
                <a:gs pos="100000">
                  <a:srgbClr val="3E798E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84392" tIns="84392" rIns="84392" bIns="84392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1292"/>
            </a:p>
          </p:txBody>
        </p:sp>
        <p:pic>
          <p:nvPicPr>
            <p:cNvPr id="405" name="Google Shape;405;g7f3a897f6b_0_234"/>
            <p:cNvPicPr preferRelativeResize="0"/>
            <p:nvPr/>
          </p:nvPicPr>
          <p:blipFill rotWithShape="1">
            <a:blip r:embed="rId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51482" y="6209400"/>
              <a:ext cx="978550" cy="4782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07" name="Google Shape;407;g7f3a897f6b_0_234"/>
          <p:cNvSpPr txBox="1"/>
          <p:nvPr/>
        </p:nvSpPr>
        <p:spPr>
          <a:xfrm>
            <a:off x="5585797" y="2616287"/>
            <a:ext cx="2620800" cy="12500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4392" tIns="84392" rIns="84392" bIns="84392" anchor="t" anchorCtr="0">
            <a:noAutofit/>
          </a:bodyPr>
          <a:lstStyle/>
          <a:p>
            <a:pPr algn="just">
              <a:buClr>
                <a:schemeClr val="dk1"/>
              </a:buClr>
              <a:buSzPts val="1100"/>
            </a:pPr>
            <a:r>
              <a:rPr lang="nl-NL" sz="1477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Er wordt gevraagd om informatie op te nemen over de situatie tijdens het urineverlies</a:t>
            </a:r>
            <a:endParaRPr lang="nl-NL" sz="1477" dirty="0">
              <a:solidFill>
                <a:srgbClr val="434343"/>
              </a:solidFill>
            </a:endParaRPr>
          </a:p>
        </p:txBody>
      </p:sp>
      <p:grpSp>
        <p:nvGrpSpPr>
          <p:cNvPr id="13" name="Groep 12">
            <a:extLst>
              <a:ext uri="{FF2B5EF4-FFF2-40B4-BE49-F238E27FC236}">
                <a16:creationId xmlns:a16="http://schemas.microsoft.com/office/drawing/2014/main" id="{778A6304-EFB3-74FF-AF77-FDD030C5B9D4}"/>
              </a:ext>
            </a:extLst>
          </p:cNvPr>
          <p:cNvGrpSpPr/>
          <p:nvPr/>
        </p:nvGrpSpPr>
        <p:grpSpPr>
          <a:xfrm>
            <a:off x="2259092" y="1176585"/>
            <a:ext cx="3125170" cy="4694697"/>
            <a:chOff x="2259092" y="1176585"/>
            <a:chExt cx="3125170" cy="4694697"/>
          </a:xfrm>
        </p:grpSpPr>
        <p:pic>
          <p:nvPicPr>
            <p:cNvPr id="11" name="Google Shape;402;g7f3a897f6b_0_234">
              <a:extLst>
                <a:ext uri="{FF2B5EF4-FFF2-40B4-BE49-F238E27FC236}">
                  <a16:creationId xmlns:a16="http://schemas.microsoft.com/office/drawing/2014/main" id="{A42C0E26-59A7-D889-27BE-8A461EA93E0A}"/>
                </a:ext>
              </a:extLst>
            </p:cNvPr>
            <p:cNvPicPr preferRelativeResize="0"/>
            <p:nvPr/>
          </p:nvPicPr>
          <p:blipFill rotWithShape="1"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259092" y="1176585"/>
              <a:ext cx="3125170" cy="469469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" name="Afbeelding 11">
              <a:extLst>
                <a:ext uri="{FF2B5EF4-FFF2-40B4-BE49-F238E27FC236}">
                  <a16:creationId xmlns:a16="http://schemas.microsoft.com/office/drawing/2014/main" id="{3723DE29-C032-7FF4-2B5D-76FDA1FE3CE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667584" y="2024743"/>
              <a:ext cx="2193665" cy="3517641"/>
            </a:xfrm>
            <a:prstGeom prst="roundRect">
              <a:avLst/>
            </a:prstGeom>
          </p:spPr>
        </p:pic>
      </p:grpSp>
      <p:sp>
        <p:nvSpPr>
          <p:cNvPr id="3" name="Google Shape;99;g70ba2964e2_0_405">
            <a:extLst>
              <a:ext uri="{FF2B5EF4-FFF2-40B4-BE49-F238E27FC236}">
                <a16:creationId xmlns:a16="http://schemas.microsoft.com/office/drawing/2014/main" id="{514BA03C-0AE9-3662-FB8C-D89779792518}"/>
              </a:ext>
            </a:extLst>
          </p:cNvPr>
          <p:cNvSpPr/>
          <p:nvPr/>
        </p:nvSpPr>
        <p:spPr>
          <a:xfrm>
            <a:off x="228286" y="616500"/>
            <a:ext cx="2043285" cy="542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nl-NL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Plasdagboek met de</a:t>
            </a:r>
            <a:r>
              <a:rPr lang="nl-NL" sz="1400" b="0" i="0" u="none" strike="noStrike" cap="none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nl-NL" sz="1400" b="0" i="0" u="none" strike="noStrike" cap="none" dirty="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Diary</a:t>
            </a:r>
            <a:r>
              <a:rPr lang="nl-NL" sz="1400" b="0" i="0" u="none" strike="noStrike" cap="none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nl-NL" sz="1400" b="0" i="0" u="none" strike="noStrike" cap="none" dirty="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Pod</a:t>
            </a:r>
            <a:endParaRPr lang="nl-NL" sz="1400" b="0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nl-NL" sz="1400" b="1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1.</a:t>
            </a:r>
            <a:r>
              <a:rPr lang="nl-NL" sz="1200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nl-NL" sz="1200" dirty="0" err="1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Minze</a:t>
            </a:r>
            <a:r>
              <a:rPr lang="nl-NL" sz="1200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Flow app</a:t>
            </a: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lvl="0">
              <a:buSzPts val="1200"/>
            </a:pPr>
            <a:r>
              <a:rPr lang="nl-NL" sz="1200" i="1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 - </a:t>
            </a: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download de app</a:t>
            </a:r>
          </a:p>
          <a:p>
            <a:pPr lvl="0">
              <a:buSzPts val="1200"/>
            </a:pPr>
            <a:r>
              <a:rPr lang="nl-NL" sz="1200" i="1" dirty="0">
                <a:solidFill>
                  <a:srgbClr val="5D909B"/>
                </a:solidFill>
                <a:latin typeface="Open Sans"/>
                <a:ea typeface="Open Sans"/>
                <a:cs typeface="Open Sans"/>
                <a:sym typeface="Open Sans"/>
              </a:rPr>
              <a:t> - </a:t>
            </a: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volg de stappen in app</a:t>
            </a:r>
          </a:p>
          <a:p>
            <a:pPr lvl="0">
              <a:buSzPts val="1200"/>
            </a:pP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- personaliseer je dagboek en volg de training</a:t>
            </a: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2. Start wanneer je opstaat en registreer je eerst ochtendplas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- plas in de </a:t>
            </a:r>
            <a:r>
              <a:rPr lang="nl-NL" sz="1200" i="1" dirty="0" err="1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Diary</a:t>
            </a: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nl-NL" sz="1200" i="1" dirty="0" err="1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Pod</a:t>
            </a:r>
            <a:b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- druk op de knop na het plassen voor registratie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3. Beantwoord de vrage</a:t>
            </a:r>
            <a:r>
              <a:rPr lang="nl-NL" sz="1200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nlijsten in de app</a:t>
            </a: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4. Voeg andere plas-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dagboek events toe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5. Houd je dagboek bij tijdens de </a:t>
            </a:r>
            <a:r>
              <a:rPr lang="nl-NL" sz="1200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dag en nacht</a:t>
            </a: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6. </a:t>
            </a:r>
            <a:r>
              <a:rPr lang="nl-NL" sz="1200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Eindig een eerst cyclus met je ochtendplas de volgende dag</a:t>
            </a: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1EEBC496-8D4C-E53A-07E4-179725366D02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80387" y="1807535"/>
            <a:ext cx="2193665" cy="3734849"/>
          </a:xfrm>
          <a:prstGeom prst="roundRect">
            <a:avLst>
              <a:gd name="adj" fmla="val 6488"/>
            </a:avLst>
          </a:prstGeom>
        </p:spPr>
      </p:pic>
      <p:cxnSp>
        <p:nvCxnSpPr>
          <p:cNvPr id="6" name="Google Shape;409;g7f3a897f6b_0_234">
            <a:extLst>
              <a:ext uri="{FF2B5EF4-FFF2-40B4-BE49-F238E27FC236}">
                <a16:creationId xmlns:a16="http://schemas.microsoft.com/office/drawing/2014/main" id="{AD63448B-4B5A-23E4-5A64-70CA3C47E90E}"/>
              </a:ext>
            </a:extLst>
          </p:cNvPr>
          <p:cNvCxnSpPr>
            <a:cxnSpLocks/>
          </p:cNvCxnSpPr>
          <p:nvPr/>
        </p:nvCxnSpPr>
        <p:spPr>
          <a:xfrm flipH="1">
            <a:off x="4715335" y="2793650"/>
            <a:ext cx="791777" cy="0"/>
          </a:xfrm>
          <a:prstGeom prst="straightConnector1">
            <a:avLst/>
          </a:prstGeom>
          <a:noFill/>
          <a:ln w="25400" cap="flat" cmpd="sng">
            <a:solidFill>
              <a:srgbClr val="307B86"/>
            </a:solidFill>
            <a:prstDash val="solid"/>
            <a:round/>
            <a:headEnd type="triangle" w="med" len="med"/>
            <a:tailEnd type="oval" w="med" len="med"/>
          </a:ln>
        </p:spPr>
      </p:cxnSp>
    </p:spTree>
    <p:extLst>
      <p:ext uri="{BB962C8B-B14F-4D97-AF65-F5344CB8AC3E}">
        <p14:creationId xmlns:p14="http://schemas.microsoft.com/office/powerpoint/2010/main" val="9278512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6" name="Google Shape;96;g70ba2964e2_0_405"/>
          <p:cNvGrpSpPr/>
          <p:nvPr/>
        </p:nvGrpSpPr>
        <p:grpSpPr>
          <a:xfrm>
            <a:off x="0" y="50"/>
            <a:ext cx="2392500" cy="6858000"/>
            <a:chOff x="0" y="50"/>
            <a:chExt cx="2392500" cy="6858000"/>
          </a:xfrm>
        </p:grpSpPr>
        <p:sp>
          <p:nvSpPr>
            <p:cNvPr id="97" name="Google Shape;97;g70ba2964e2_0_405"/>
            <p:cNvSpPr/>
            <p:nvPr/>
          </p:nvSpPr>
          <p:spPr>
            <a:xfrm>
              <a:off x="0" y="50"/>
              <a:ext cx="2392500" cy="6858000"/>
            </a:xfrm>
            <a:prstGeom prst="rect">
              <a:avLst/>
            </a:prstGeom>
            <a:gradFill>
              <a:gsLst>
                <a:gs pos="0">
                  <a:srgbClr val="3B6276"/>
                </a:gs>
                <a:gs pos="100000">
                  <a:srgbClr val="3E798E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98" name="Google Shape;98;g70ba2964e2_0_405"/>
            <p:cNvPicPr preferRelativeResize="0"/>
            <p:nvPr/>
          </p:nvPicPr>
          <p:blipFill rotWithShape="1">
            <a:blip r:embed="rId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51482" y="6209400"/>
              <a:ext cx="978550" cy="47825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3" name="Afbeelding 2">
            <a:extLst>
              <a:ext uri="{FF2B5EF4-FFF2-40B4-BE49-F238E27FC236}">
                <a16:creationId xmlns:a16="http://schemas.microsoft.com/office/drawing/2014/main" id="{027EDCB0-9CEF-994D-A89F-6B2615FBCD4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61432" y="793889"/>
            <a:ext cx="3029767" cy="5456555"/>
          </a:xfrm>
          <a:prstGeom prst="rect">
            <a:avLst/>
          </a:prstGeom>
        </p:spPr>
      </p:pic>
      <p:sp>
        <p:nvSpPr>
          <p:cNvPr id="2" name="Google Shape;99;g70ba2964e2_0_405">
            <a:extLst>
              <a:ext uri="{FF2B5EF4-FFF2-40B4-BE49-F238E27FC236}">
                <a16:creationId xmlns:a16="http://schemas.microsoft.com/office/drawing/2014/main" id="{D0FDD344-846C-D369-7467-A47B2E7F25FA}"/>
              </a:ext>
            </a:extLst>
          </p:cNvPr>
          <p:cNvSpPr/>
          <p:nvPr/>
        </p:nvSpPr>
        <p:spPr>
          <a:xfrm>
            <a:off x="221449" y="599225"/>
            <a:ext cx="2043285" cy="542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nl-NL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Plasdagboek met de</a:t>
            </a:r>
            <a:r>
              <a:rPr lang="nl-NL" sz="1400" b="0" i="0" u="none" strike="noStrike" cap="none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nl-NL" sz="1400" b="0" i="0" u="none" strike="noStrike" cap="none" dirty="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Diary</a:t>
            </a:r>
            <a:r>
              <a:rPr lang="nl-NL" sz="1400" b="0" i="0" u="none" strike="noStrike" cap="none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nl-NL" sz="1400" b="0" i="0" u="none" strike="noStrike" cap="none" dirty="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Pod</a:t>
            </a:r>
            <a:endParaRPr lang="nl-NL" sz="1400" b="0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nl-NL" sz="1400" b="1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1.</a:t>
            </a:r>
            <a:r>
              <a:rPr lang="nl-NL" sz="1200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nl-NL" sz="1200" dirty="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Minze</a:t>
            </a:r>
            <a:r>
              <a:rPr lang="nl-NL" sz="1200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Flow app</a:t>
            </a:r>
            <a:endParaRPr lang="nl-NL" sz="1200" b="0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lvl="0">
              <a:buSzPts val="1200"/>
            </a:pPr>
            <a:r>
              <a:rPr lang="nl-NL" sz="1200" i="1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 - </a:t>
            </a: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download de app</a:t>
            </a:r>
          </a:p>
          <a:p>
            <a:pPr lvl="0">
              <a:buSzPts val="1200"/>
            </a:pPr>
            <a:r>
              <a:rPr lang="nl-NL" sz="1200" i="1" dirty="0">
                <a:solidFill>
                  <a:srgbClr val="5D909B"/>
                </a:solidFill>
                <a:latin typeface="Open Sans"/>
                <a:ea typeface="Open Sans"/>
                <a:cs typeface="Open Sans"/>
                <a:sym typeface="Open Sans"/>
              </a:rPr>
              <a:t> - </a:t>
            </a:r>
            <a:r>
              <a:rPr lang="nl-NL" sz="1200" i="1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volg de stappen in app</a:t>
            </a:r>
          </a:p>
          <a:p>
            <a:pPr lvl="0">
              <a:buSzPts val="1200"/>
            </a:pP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- personaliseer je dagboek en volg de training</a:t>
            </a:r>
            <a:endParaRPr lang="nl-NL" sz="1200" b="0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2. Start wanneer je opstaat en registreer je eerst ochtendplas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- plas in de </a:t>
            </a:r>
            <a:r>
              <a:rPr lang="nl-NL" sz="1200" i="1" dirty="0" err="1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Diary</a:t>
            </a: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nl-NL" sz="1200" i="1" dirty="0" err="1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Pod</a:t>
            </a:r>
            <a:b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- druk op de knop na het plassen voor registratie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3. Beantwoord de vrage</a:t>
            </a:r>
            <a:r>
              <a:rPr lang="nl-NL" sz="1200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nlijsten in de app</a:t>
            </a: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4. Voeg andere plas-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dagboek events toe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5. Houd je dagboek bij tijdens de </a:t>
            </a:r>
            <a:r>
              <a:rPr lang="nl-NL" sz="1200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dag en nacht</a:t>
            </a: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6. </a:t>
            </a:r>
            <a:r>
              <a:rPr lang="nl-NL" sz="1200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Eindig een eerst cyclus met je ochtendplas de volgende dag</a:t>
            </a: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" name="Google Shape;140;g71ec2c26b6_0_156">
            <a:extLst>
              <a:ext uri="{FF2B5EF4-FFF2-40B4-BE49-F238E27FC236}">
                <a16:creationId xmlns:a16="http://schemas.microsoft.com/office/drawing/2014/main" id="{8DF00E9B-63AD-2B83-7B9F-5CAD778FCE26}"/>
              </a:ext>
            </a:extLst>
          </p:cNvPr>
          <p:cNvSpPr txBox="1"/>
          <p:nvPr/>
        </p:nvSpPr>
        <p:spPr>
          <a:xfrm>
            <a:off x="5791199" y="6050400"/>
            <a:ext cx="3122308" cy="3352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4392" tIns="84392" rIns="84392" bIns="84392" anchor="t" anchorCtr="0">
            <a:noAutofit/>
          </a:bodyPr>
          <a:lstStyle/>
          <a:p>
            <a:pPr>
              <a:buClr>
                <a:schemeClr val="dk1"/>
              </a:buClr>
              <a:buSzPts val="1100"/>
            </a:pPr>
            <a:r>
              <a:rPr lang="nl-NL" sz="1477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Ga verder als </a:t>
            </a:r>
            <a:r>
              <a:rPr lang="nl-NL" sz="1477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patient</a:t>
            </a:r>
            <a:endParaRPr lang="nl-NL" sz="1477" dirty="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" name="Rechthoek: afgeronde hoeken 5">
            <a:extLst>
              <a:ext uri="{FF2B5EF4-FFF2-40B4-BE49-F238E27FC236}">
                <a16:creationId xmlns:a16="http://schemas.microsoft.com/office/drawing/2014/main" id="{FA839047-E964-5A1C-81AB-1B96EB721C1A}"/>
              </a:ext>
            </a:extLst>
          </p:cNvPr>
          <p:cNvSpPr/>
          <p:nvPr/>
        </p:nvSpPr>
        <p:spPr>
          <a:xfrm>
            <a:off x="3106446" y="1915693"/>
            <a:ext cx="2339738" cy="3888125"/>
          </a:xfrm>
          <a:prstGeom prst="roundRect">
            <a:avLst>
              <a:gd name="adj" fmla="val 4957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FE1C0652-205C-303E-7756-BCB718D5B4B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28975" y="1806440"/>
            <a:ext cx="2038350" cy="4047554"/>
          </a:xfrm>
          <a:prstGeom prst="rect">
            <a:avLst/>
          </a:prstGeom>
        </p:spPr>
      </p:pic>
      <p:cxnSp>
        <p:nvCxnSpPr>
          <p:cNvPr id="9" name="Google Shape;143;g71ec2c26b6_0_156">
            <a:extLst>
              <a:ext uri="{FF2B5EF4-FFF2-40B4-BE49-F238E27FC236}">
                <a16:creationId xmlns:a16="http://schemas.microsoft.com/office/drawing/2014/main" id="{E7F79E8A-7E79-3016-5081-4E67FC7E482A}"/>
              </a:ext>
            </a:extLst>
          </p:cNvPr>
          <p:cNvCxnSpPr>
            <a:cxnSpLocks/>
          </p:cNvCxnSpPr>
          <p:nvPr/>
        </p:nvCxnSpPr>
        <p:spPr>
          <a:xfrm>
            <a:off x="3995469" y="5771309"/>
            <a:ext cx="1640788" cy="500832"/>
          </a:xfrm>
          <a:prstGeom prst="straightConnector1">
            <a:avLst/>
          </a:prstGeom>
          <a:noFill/>
          <a:ln w="25400" cap="flat" cmpd="sng">
            <a:solidFill>
              <a:srgbClr val="307B86"/>
            </a:solidFill>
            <a:prstDash val="solid"/>
            <a:round/>
            <a:headEnd type="oval" w="med" len="med"/>
            <a:tailEnd type="triangle" w="med" len="med"/>
          </a:ln>
        </p:spPr>
      </p:cxnSp>
    </p:spTree>
    <p:extLst>
      <p:ext uri="{BB962C8B-B14F-4D97-AF65-F5344CB8AC3E}">
        <p14:creationId xmlns:p14="http://schemas.microsoft.com/office/powerpoint/2010/main" val="161282848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7" name="Google Shape;427;g7f3a897f6b_0_258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24591" y="1176585"/>
            <a:ext cx="3230839" cy="469469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28" name="Google Shape;428;g7f3a897f6b_0_258"/>
          <p:cNvGrpSpPr/>
          <p:nvPr/>
        </p:nvGrpSpPr>
        <p:grpSpPr>
          <a:xfrm>
            <a:off x="0" y="0"/>
            <a:ext cx="2208462" cy="6858000"/>
            <a:chOff x="0" y="50"/>
            <a:chExt cx="2392500" cy="6858000"/>
          </a:xfrm>
        </p:grpSpPr>
        <p:sp>
          <p:nvSpPr>
            <p:cNvPr id="429" name="Google Shape;429;g7f3a897f6b_0_258"/>
            <p:cNvSpPr/>
            <p:nvPr/>
          </p:nvSpPr>
          <p:spPr>
            <a:xfrm>
              <a:off x="0" y="50"/>
              <a:ext cx="2392500" cy="6858000"/>
            </a:xfrm>
            <a:prstGeom prst="rect">
              <a:avLst/>
            </a:prstGeom>
            <a:gradFill>
              <a:gsLst>
                <a:gs pos="0">
                  <a:srgbClr val="3B6276"/>
                </a:gs>
                <a:gs pos="100000">
                  <a:srgbClr val="3E798E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84392" tIns="84392" rIns="84392" bIns="84392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lang="nl-NL" sz="1292" dirty="0"/>
            </a:p>
          </p:txBody>
        </p:sp>
        <p:pic>
          <p:nvPicPr>
            <p:cNvPr id="430" name="Google Shape;430;g7f3a897f6b_0_258"/>
            <p:cNvPicPr preferRelativeResize="0"/>
            <p:nvPr/>
          </p:nvPicPr>
          <p:blipFill rotWithShape="1"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51482" y="6209400"/>
              <a:ext cx="978550" cy="4782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33" name="Google Shape;433;g7f3a897f6b_0_258"/>
          <p:cNvSpPr txBox="1"/>
          <p:nvPr/>
        </p:nvSpPr>
        <p:spPr>
          <a:xfrm>
            <a:off x="5671146" y="2505458"/>
            <a:ext cx="2438438" cy="12500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4392" tIns="84392" rIns="84392" bIns="84392" anchor="t" anchorCtr="0">
            <a:noAutofit/>
          </a:bodyPr>
          <a:lstStyle/>
          <a:p>
            <a:pPr algn="just">
              <a:buClr>
                <a:schemeClr val="dk1"/>
              </a:buClr>
              <a:buSzPts val="1100"/>
            </a:pPr>
            <a:r>
              <a:rPr lang="nl-NL" sz="1477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Let op de plasdagboek events die je zojuist hebt toegevoegd aan je tijdlijn</a:t>
            </a:r>
            <a:endParaRPr lang="nl-NL" sz="1477" dirty="0">
              <a:solidFill>
                <a:srgbClr val="434343"/>
              </a:solidFill>
            </a:endParaRPr>
          </a:p>
        </p:txBody>
      </p:sp>
      <p:sp>
        <p:nvSpPr>
          <p:cNvPr id="434" name="Google Shape;434;g7f3a897f6b_0_258"/>
          <p:cNvSpPr txBox="1"/>
          <p:nvPr/>
        </p:nvSpPr>
        <p:spPr>
          <a:xfrm>
            <a:off x="5656726" y="3755488"/>
            <a:ext cx="2438438" cy="12500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4392" tIns="84392" rIns="84392" bIns="84392" anchor="t" anchorCtr="0">
            <a:noAutofit/>
          </a:bodyPr>
          <a:lstStyle/>
          <a:p>
            <a:pPr algn="just">
              <a:buClr>
                <a:schemeClr val="dk1"/>
              </a:buClr>
              <a:buSzPts val="1100"/>
            </a:pPr>
            <a:r>
              <a:rPr lang="nl-NL" sz="1477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Als je je antwoorden wilt bewerken of verwijderen van de tijdlijn, klik je op het plasdagboek event.</a:t>
            </a:r>
            <a:endParaRPr lang="nl-NL" sz="1477" dirty="0">
              <a:solidFill>
                <a:srgbClr val="434343"/>
              </a:solidFill>
            </a:endParaRPr>
          </a:p>
        </p:txBody>
      </p:sp>
      <p:sp>
        <p:nvSpPr>
          <p:cNvPr id="2" name="Google Shape;99;g70ba2964e2_0_405">
            <a:extLst>
              <a:ext uri="{FF2B5EF4-FFF2-40B4-BE49-F238E27FC236}">
                <a16:creationId xmlns:a16="http://schemas.microsoft.com/office/drawing/2014/main" id="{DFF68BF0-D032-5A08-2A61-25FC3ABE2D44}"/>
              </a:ext>
            </a:extLst>
          </p:cNvPr>
          <p:cNvSpPr/>
          <p:nvPr/>
        </p:nvSpPr>
        <p:spPr>
          <a:xfrm>
            <a:off x="228286" y="616500"/>
            <a:ext cx="2043285" cy="542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nl-NL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Plasdagboek met de</a:t>
            </a:r>
            <a:r>
              <a:rPr lang="nl-NL" sz="1400" b="0" i="0" u="none" strike="noStrike" cap="none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nl-NL" sz="1400" b="0" i="0" u="none" strike="noStrike" cap="none" dirty="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Diary</a:t>
            </a:r>
            <a:r>
              <a:rPr lang="nl-NL" sz="1400" b="0" i="0" u="none" strike="noStrike" cap="none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nl-NL" sz="1400" b="0" i="0" u="none" strike="noStrike" cap="none" dirty="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Pod</a:t>
            </a:r>
            <a:endParaRPr lang="nl-NL" sz="1400" b="0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nl-NL" sz="1400" b="1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1.</a:t>
            </a:r>
            <a:r>
              <a:rPr lang="nl-NL" sz="1200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nl-NL" sz="1200" dirty="0" err="1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Minze</a:t>
            </a:r>
            <a:r>
              <a:rPr lang="nl-NL" sz="1200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Flow app</a:t>
            </a: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lvl="0">
              <a:buSzPts val="1200"/>
            </a:pPr>
            <a:r>
              <a:rPr lang="nl-NL" sz="1200" i="1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 - </a:t>
            </a: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download de app</a:t>
            </a:r>
          </a:p>
          <a:p>
            <a:pPr lvl="0">
              <a:buSzPts val="1200"/>
            </a:pPr>
            <a:r>
              <a:rPr lang="nl-NL" sz="1200" i="1" dirty="0">
                <a:solidFill>
                  <a:srgbClr val="5D909B"/>
                </a:solidFill>
                <a:latin typeface="Open Sans"/>
                <a:ea typeface="Open Sans"/>
                <a:cs typeface="Open Sans"/>
                <a:sym typeface="Open Sans"/>
              </a:rPr>
              <a:t> - </a:t>
            </a: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volg de stappen in app</a:t>
            </a:r>
          </a:p>
          <a:p>
            <a:pPr lvl="0">
              <a:buSzPts val="1200"/>
            </a:pP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- personaliseer je dagboek en volg de training</a:t>
            </a: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2. Start wanneer je opstaat en registreer je eerst ochtendplas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- plas in de </a:t>
            </a:r>
            <a:r>
              <a:rPr lang="nl-NL" sz="1200" i="1" dirty="0" err="1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Diary</a:t>
            </a: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nl-NL" sz="1200" i="1" dirty="0" err="1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Pod</a:t>
            </a:r>
            <a:b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- druk op de knop na het plassen voor registratie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3. Beantwoord de vrage</a:t>
            </a:r>
            <a:r>
              <a:rPr lang="nl-NL" sz="1200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nlijsten in de app</a:t>
            </a: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4. Voeg andere plas-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dagboek events toe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5. Houd je dagboek bij tijdens de </a:t>
            </a:r>
            <a:r>
              <a:rPr lang="nl-NL" sz="1200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dag en nacht</a:t>
            </a: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6. </a:t>
            </a:r>
            <a:r>
              <a:rPr lang="nl-NL" sz="1200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Eindig een eerst cyclus met je ochtendplas de volgende dag</a:t>
            </a: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5CAEA560-D86E-58DE-070B-F6DE3BB2CC2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03003" y="1948005"/>
            <a:ext cx="2177342" cy="3614966"/>
          </a:xfrm>
          <a:prstGeom prst="roundRect">
            <a:avLst>
              <a:gd name="adj" fmla="val 6677"/>
            </a:avLst>
          </a:prstGeom>
        </p:spPr>
      </p:pic>
      <p:cxnSp>
        <p:nvCxnSpPr>
          <p:cNvPr id="6" name="Google Shape;432;g7f3a897f6b_0_258">
            <a:extLst>
              <a:ext uri="{FF2B5EF4-FFF2-40B4-BE49-F238E27FC236}">
                <a16:creationId xmlns:a16="http://schemas.microsoft.com/office/drawing/2014/main" id="{5E811696-9DB4-3FE9-4C65-BD2E16C9A5DB}"/>
              </a:ext>
            </a:extLst>
          </p:cNvPr>
          <p:cNvCxnSpPr/>
          <p:nvPr/>
        </p:nvCxnSpPr>
        <p:spPr>
          <a:xfrm rot="10800000">
            <a:off x="4324469" y="3465134"/>
            <a:ext cx="1346677" cy="580708"/>
          </a:xfrm>
          <a:prstGeom prst="straightConnector1">
            <a:avLst/>
          </a:prstGeom>
          <a:noFill/>
          <a:ln w="25400" cap="flat" cmpd="sng">
            <a:solidFill>
              <a:srgbClr val="307B86"/>
            </a:solidFill>
            <a:prstDash val="solid"/>
            <a:round/>
            <a:headEnd type="triangle" w="med" len="med"/>
            <a:tailEnd type="oval" w="med" len="med"/>
          </a:ln>
        </p:spPr>
      </p:cxnSp>
    </p:spTree>
    <p:extLst>
      <p:ext uri="{BB962C8B-B14F-4D97-AF65-F5344CB8AC3E}">
        <p14:creationId xmlns:p14="http://schemas.microsoft.com/office/powerpoint/2010/main" val="339999342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F3AF48C9-A1E2-E443-AF15-19AABE7E1A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2500" y="1698624"/>
            <a:ext cx="6751500" cy="3803345"/>
          </a:xfrm>
          <a:prstGeom prst="rect">
            <a:avLst/>
          </a:prstGeom>
        </p:spPr>
      </p:pic>
      <p:grpSp>
        <p:nvGrpSpPr>
          <p:cNvPr id="96" name="Google Shape;96;g70ba2964e2_0_405"/>
          <p:cNvGrpSpPr/>
          <p:nvPr/>
        </p:nvGrpSpPr>
        <p:grpSpPr>
          <a:xfrm>
            <a:off x="0" y="50"/>
            <a:ext cx="2392500" cy="6858000"/>
            <a:chOff x="0" y="50"/>
            <a:chExt cx="2392500" cy="6858000"/>
          </a:xfrm>
        </p:grpSpPr>
        <p:sp>
          <p:nvSpPr>
            <p:cNvPr id="97" name="Google Shape;97;g70ba2964e2_0_405"/>
            <p:cNvSpPr/>
            <p:nvPr/>
          </p:nvSpPr>
          <p:spPr>
            <a:xfrm>
              <a:off x="0" y="50"/>
              <a:ext cx="2392500" cy="6858000"/>
            </a:xfrm>
            <a:prstGeom prst="rect">
              <a:avLst/>
            </a:prstGeom>
            <a:gradFill>
              <a:gsLst>
                <a:gs pos="0">
                  <a:srgbClr val="3B6276"/>
                </a:gs>
                <a:gs pos="100000">
                  <a:srgbClr val="3E798E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98" name="Google Shape;98;g70ba2964e2_0_405"/>
            <p:cNvPicPr preferRelativeResize="0"/>
            <p:nvPr/>
          </p:nvPicPr>
          <p:blipFill rotWithShape="1"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51482" y="6209400"/>
              <a:ext cx="978550" cy="4782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2" name="Rectangle 30">
            <a:extLst>
              <a:ext uri="{FF2B5EF4-FFF2-40B4-BE49-F238E27FC236}">
                <a16:creationId xmlns:a16="http://schemas.microsoft.com/office/drawing/2014/main" id="{9B8695BC-2D7D-6340-9CCE-64B2605AB478}"/>
              </a:ext>
            </a:extLst>
          </p:cNvPr>
          <p:cNvSpPr/>
          <p:nvPr/>
        </p:nvSpPr>
        <p:spPr>
          <a:xfrm>
            <a:off x="2608729" y="505095"/>
            <a:ext cx="653527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400" b="1" dirty="0">
                <a:latin typeface="Open Sans"/>
                <a:ea typeface="Open Sans" panose="020B0606030504020204" pitchFamily="34" charset="0"/>
                <a:cs typeface="Open Sans"/>
              </a:rPr>
              <a:t>Hou je plasdagboek bij</a:t>
            </a:r>
            <a:endParaRPr lang="nl-NL" sz="24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nl-NL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gedurende de dag én nacht</a:t>
            </a:r>
            <a:endParaRPr lang="nl-NL" sz="2400" dirty="0">
              <a:latin typeface="Open Sans"/>
              <a:cs typeface="Open Sans"/>
            </a:endParaRPr>
          </a:p>
        </p:txBody>
      </p:sp>
      <p:sp>
        <p:nvSpPr>
          <p:cNvPr id="19" name="Google Shape;445;g7f3a897f6b_0_474">
            <a:extLst>
              <a:ext uri="{FF2B5EF4-FFF2-40B4-BE49-F238E27FC236}">
                <a16:creationId xmlns:a16="http://schemas.microsoft.com/office/drawing/2014/main" id="{086265B2-9FA3-DF44-A281-C97D84236E83}"/>
              </a:ext>
            </a:extLst>
          </p:cNvPr>
          <p:cNvSpPr txBox="1"/>
          <p:nvPr/>
        </p:nvSpPr>
        <p:spPr>
          <a:xfrm>
            <a:off x="2620786" y="5675805"/>
            <a:ext cx="6103764" cy="135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Registreer alle plasjes, drankjes en lekkages gedurende de dag en nacht met de </a:t>
            </a:r>
            <a:r>
              <a:rPr lang="nl-NL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Diary</a:t>
            </a:r>
            <a:r>
              <a:rPr lang="nl-NL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nl-NL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Pod</a:t>
            </a:r>
            <a:r>
              <a:rPr lang="nl-NL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tot je ochtendplas de volgende dag (=1 cyclus)! </a:t>
            </a:r>
            <a:endParaRPr lang="nl-NL" sz="1400" b="0" i="0" u="none" strike="noStrike" cap="none" dirty="0">
              <a:solidFill>
                <a:srgbClr val="43434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99;g70ba2964e2_0_405">
            <a:extLst>
              <a:ext uri="{FF2B5EF4-FFF2-40B4-BE49-F238E27FC236}">
                <a16:creationId xmlns:a16="http://schemas.microsoft.com/office/drawing/2014/main" id="{1D0C898C-0041-55E8-191F-04164D519FE7}"/>
              </a:ext>
            </a:extLst>
          </p:cNvPr>
          <p:cNvSpPr/>
          <p:nvPr/>
        </p:nvSpPr>
        <p:spPr>
          <a:xfrm>
            <a:off x="228286" y="616500"/>
            <a:ext cx="2043285" cy="542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nl-NL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Plasdagboek met de</a:t>
            </a:r>
            <a:r>
              <a:rPr lang="nl-NL" sz="1400" b="0" i="0" u="none" strike="noStrike" cap="none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nl-NL" sz="1400" b="0" i="0" u="none" strike="noStrike" cap="none" dirty="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Diary</a:t>
            </a:r>
            <a:r>
              <a:rPr lang="nl-NL" sz="1400" b="0" i="0" u="none" strike="noStrike" cap="none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nl-NL" sz="1400" b="0" i="0" u="none" strike="noStrike" cap="none" dirty="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Pod</a:t>
            </a:r>
            <a:endParaRPr lang="nl-NL" sz="1400" b="0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nl-NL" sz="1400" b="1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1.</a:t>
            </a:r>
            <a:r>
              <a:rPr lang="nl-NL" sz="1200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nl-NL" sz="1200" dirty="0" err="1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Minze</a:t>
            </a:r>
            <a:r>
              <a:rPr lang="nl-NL" sz="1200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Flow app</a:t>
            </a: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lvl="0">
              <a:buSzPts val="1200"/>
            </a:pPr>
            <a:r>
              <a:rPr lang="nl-NL" sz="1200" i="1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 - </a:t>
            </a: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download de app</a:t>
            </a:r>
          </a:p>
          <a:p>
            <a:pPr lvl="0">
              <a:buSzPts val="1200"/>
            </a:pPr>
            <a:r>
              <a:rPr lang="nl-NL" sz="1200" i="1" dirty="0">
                <a:solidFill>
                  <a:srgbClr val="5D909B"/>
                </a:solidFill>
                <a:latin typeface="Open Sans"/>
                <a:ea typeface="Open Sans"/>
                <a:cs typeface="Open Sans"/>
                <a:sym typeface="Open Sans"/>
              </a:rPr>
              <a:t> - </a:t>
            </a: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volg de stappen in app</a:t>
            </a:r>
          </a:p>
          <a:p>
            <a:pPr lvl="0">
              <a:buSzPts val="1200"/>
            </a:pP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- personaliseer je dagboek en volg de training</a:t>
            </a: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2. Start wanneer je opstaat en registreer je eerst ochtendplas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- plas in de </a:t>
            </a:r>
            <a:r>
              <a:rPr lang="nl-NL" sz="1200" i="1" dirty="0" err="1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Diary</a:t>
            </a: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nl-NL" sz="1200" i="1" dirty="0" err="1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Pod</a:t>
            </a:r>
            <a:b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- druk op de knop na het plassen voor registratie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3. Beantwoord de vrage</a:t>
            </a:r>
            <a:r>
              <a:rPr lang="nl-NL" sz="1200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nlijsten in de app</a:t>
            </a: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4. Voeg andere plas-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dagboek events toe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chemeClr val="bg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5. Houd je dagboek bij tijdens de </a:t>
            </a:r>
            <a:r>
              <a:rPr lang="nl-NL" sz="1200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dag en nacht</a:t>
            </a:r>
            <a:endParaRPr lang="nl-NL" sz="1200" b="0" i="0" u="none" strike="noStrike" cap="none" dirty="0">
              <a:solidFill>
                <a:schemeClr val="bg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6. </a:t>
            </a:r>
            <a:r>
              <a:rPr lang="nl-NL" sz="1200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Eindig een eerst cyclus met je ochtendplas de volgende dag</a:t>
            </a: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169121649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6" name="Google Shape;96;g70ba2964e2_0_405"/>
          <p:cNvGrpSpPr/>
          <p:nvPr/>
        </p:nvGrpSpPr>
        <p:grpSpPr>
          <a:xfrm>
            <a:off x="0" y="50"/>
            <a:ext cx="2392500" cy="6858000"/>
            <a:chOff x="0" y="50"/>
            <a:chExt cx="2392500" cy="6858000"/>
          </a:xfrm>
        </p:grpSpPr>
        <p:sp>
          <p:nvSpPr>
            <p:cNvPr id="97" name="Google Shape;97;g70ba2964e2_0_405"/>
            <p:cNvSpPr/>
            <p:nvPr/>
          </p:nvSpPr>
          <p:spPr>
            <a:xfrm>
              <a:off x="0" y="50"/>
              <a:ext cx="2392500" cy="6858000"/>
            </a:xfrm>
            <a:prstGeom prst="rect">
              <a:avLst/>
            </a:prstGeom>
            <a:gradFill>
              <a:gsLst>
                <a:gs pos="0">
                  <a:srgbClr val="3B6276"/>
                </a:gs>
                <a:gs pos="100000">
                  <a:srgbClr val="3E798E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98" name="Google Shape;98;g70ba2964e2_0_405"/>
            <p:cNvPicPr preferRelativeResize="0"/>
            <p:nvPr/>
          </p:nvPicPr>
          <p:blipFill rotWithShape="1">
            <a:blip r:embed="rId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51482" y="6209400"/>
              <a:ext cx="978550" cy="4782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2" name="Rectangle 30">
            <a:extLst>
              <a:ext uri="{FF2B5EF4-FFF2-40B4-BE49-F238E27FC236}">
                <a16:creationId xmlns:a16="http://schemas.microsoft.com/office/drawing/2014/main" id="{9B8695BC-2D7D-6340-9CCE-64B2605AB478}"/>
              </a:ext>
            </a:extLst>
          </p:cNvPr>
          <p:cNvSpPr/>
          <p:nvPr/>
        </p:nvSpPr>
        <p:spPr>
          <a:xfrm>
            <a:off x="2608729" y="505095"/>
            <a:ext cx="653527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000" b="1" dirty="0">
                <a:latin typeface="Open Sans"/>
                <a:ea typeface="Open Sans" panose="020B0606030504020204" pitchFamily="34" charset="0"/>
                <a:cs typeface="Open Sans"/>
              </a:rPr>
              <a:t>Beëindig de cyclus </a:t>
            </a:r>
            <a:endParaRPr lang="nl-NL" sz="20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nl-NL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met de eerste ochtendplas de volgende dag</a:t>
            </a:r>
            <a:endParaRPr lang="nl-NL" sz="2000" dirty="0">
              <a:latin typeface="Open Sans"/>
              <a:cs typeface="Open Sans"/>
            </a:endParaRPr>
          </a:p>
        </p:txBody>
      </p:sp>
      <p:pic>
        <p:nvPicPr>
          <p:cNvPr id="9" name="Google Shape;468;g7f3a897f6b_0_378">
            <a:extLst>
              <a:ext uri="{FF2B5EF4-FFF2-40B4-BE49-F238E27FC236}">
                <a16:creationId xmlns:a16="http://schemas.microsoft.com/office/drawing/2014/main" id="{C73A1F65-8850-F746-A939-B058D5DA8F8F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08730" y="1653968"/>
            <a:ext cx="2078751" cy="323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250E3DDE-433A-0545-B7D1-599336B0518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24670" y="1488492"/>
            <a:ext cx="2111450" cy="3672000"/>
          </a:xfrm>
          <a:prstGeom prst="rect">
            <a:avLst/>
          </a:prstGeom>
        </p:spPr>
      </p:pic>
      <p:sp>
        <p:nvSpPr>
          <p:cNvPr id="12" name="Google Shape;245;g7f3162170d_0_12">
            <a:extLst>
              <a:ext uri="{FF2B5EF4-FFF2-40B4-BE49-F238E27FC236}">
                <a16:creationId xmlns:a16="http://schemas.microsoft.com/office/drawing/2014/main" id="{04407C6B-C358-7449-A3F9-E9359FFA5512}"/>
              </a:ext>
            </a:extLst>
          </p:cNvPr>
          <p:cNvSpPr txBox="1"/>
          <p:nvPr/>
        </p:nvSpPr>
        <p:spPr>
          <a:xfrm>
            <a:off x="2563293" y="4940950"/>
            <a:ext cx="1971726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>
              <a:buClr>
                <a:schemeClr val="dk1"/>
              </a:buClr>
              <a:buSzPts val="1100"/>
            </a:pPr>
            <a:r>
              <a:rPr lang="nl-NL" sz="12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Registreer je ochtendplas</a:t>
            </a:r>
            <a:endParaRPr lang="nl-NL" sz="1200" b="0" i="0" u="none" strike="noStrike" cap="none" dirty="0">
              <a:solidFill>
                <a:srgbClr val="43434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Google Shape;245;g7f3162170d_0_12">
            <a:extLst>
              <a:ext uri="{FF2B5EF4-FFF2-40B4-BE49-F238E27FC236}">
                <a16:creationId xmlns:a16="http://schemas.microsoft.com/office/drawing/2014/main" id="{42AC7727-4597-2E4F-B9DE-8C946CA3025C}"/>
              </a:ext>
            </a:extLst>
          </p:cNvPr>
          <p:cNvSpPr txBox="1"/>
          <p:nvPr/>
        </p:nvSpPr>
        <p:spPr>
          <a:xfrm>
            <a:off x="4604884" y="4939855"/>
            <a:ext cx="2194047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>
              <a:buClr>
                <a:schemeClr val="dk1"/>
              </a:buClr>
              <a:buSzPts val="1100"/>
            </a:pPr>
            <a:r>
              <a:rPr lang="nl-NL" sz="12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Geef aan in de App dat dit om een ochtendplas gaat</a:t>
            </a:r>
            <a:endParaRPr lang="nl-NL" sz="1200" dirty="0">
              <a:solidFill>
                <a:srgbClr val="434343"/>
              </a:solidFill>
            </a:endParaRPr>
          </a:p>
        </p:txBody>
      </p:sp>
      <p:sp>
        <p:nvSpPr>
          <p:cNvPr id="14" name="Google Shape;245;g7f3162170d_0_12">
            <a:extLst>
              <a:ext uri="{FF2B5EF4-FFF2-40B4-BE49-F238E27FC236}">
                <a16:creationId xmlns:a16="http://schemas.microsoft.com/office/drawing/2014/main" id="{A0AC2A62-79BF-D048-89C8-51DD550742EB}"/>
              </a:ext>
            </a:extLst>
          </p:cNvPr>
          <p:cNvSpPr txBox="1"/>
          <p:nvPr/>
        </p:nvSpPr>
        <p:spPr>
          <a:xfrm>
            <a:off x="6798931" y="4939855"/>
            <a:ext cx="2183003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>
              <a:buClr>
                <a:schemeClr val="dk1"/>
              </a:buClr>
              <a:buSzPts val="1100"/>
            </a:pPr>
            <a:r>
              <a:rPr lang="nl-NL" sz="12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Beëindig je eerste cyclus en start de volgende cyclus </a:t>
            </a:r>
            <a:endParaRPr lang="nl-NL" sz="1200" dirty="0">
              <a:solidFill>
                <a:srgbClr val="434343"/>
              </a:solidFill>
            </a:endParaRPr>
          </a:p>
          <a:p>
            <a:pPr lvl="0" algn="ctr">
              <a:buClr>
                <a:schemeClr val="dk1"/>
              </a:buClr>
              <a:buSzPts val="1100"/>
            </a:pPr>
            <a:endParaRPr lang="nl-NL" sz="1200" dirty="0">
              <a:solidFill>
                <a:srgbClr val="434343"/>
              </a:solidFill>
            </a:endParaRPr>
          </a:p>
        </p:txBody>
      </p:sp>
      <p:grpSp>
        <p:nvGrpSpPr>
          <p:cNvPr id="2" name="Groep 1">
            <a:extLst>
              <a:ext uri="{FF2B5EF4-FFF2-40B4-BE49-F238E27FC236}">
                <a16:creationId xmlns:a16="http://schemas.microsoft.com/office/drawing/2014/main" id="{046FD0E2-2D20-CA4E-B15F-448B05B9F4E7}"/>
              </a:ext>
            </a:extLst>
          </p:cNvPr>
          <p:cNvGrpSpPr/>
          <p:nvPr/>
        </p:nvGrpSpPr>
        <p:grpSpPr>
          <a:xfrm>
            <a:off x="4629688" y="1671637"/>
            <a:ext cx="2250245" cy="3337539"/>
            <a:chOff x="4629688" y="1671637"/>
            <a:chExt cx="2250245" cy="3337539"/>
          </a:xfrm>
        </p:grpSpPr>
        <p:pic>
          <p:nvPicPr>
            <p:cNvPr id="10" name="Google Shape;479;g7f3a897f6b_0_391">
              <a:extLst>
                <a:ext uri="{FF2B5EF4-FFF2-40B4-BE49-F238E27FC236}">
                  <a16:creationId xmlns:a16="http://schemas.microsoft.com/office/drawing/2014/main" id="{E3BE5BD0-C488-C441-95A8-42928FDA43E7}"/>
                </a:ext>
              </a:extLst>
            </p:cNvPr>
            <p:cNvPicPr preferRelativeResize="0">
              <a:picLocks noChangeAspect="1"/>
            </p:cNvPicPr>
            <p:nvPr/>
          </p:nvPicPr>
          <p:blipFill rotWithShape="1">
            <a:blip r:embed="rId6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703365" y="1671637"/>
              <a:ext cx="2077200" cy="317467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" name="Google Shape;308;g7f3a897f6b_0_51">
              <a:extLst>
                <a:ext uri="{FF2B5EF4-FFF2-40B4-BE49-F238E27FC236}">
                  <a16:creationId xmlns:a16="http://schemas.microsoft.com/office/drawing/2014/main" id="{7F2A1F26-724B-7348-97C5-6E32ED03A5AD}"/>
                </a:ext>
              </a:extLst>
            </p:cNvPr>
            <p:cNvPicPr preferRelativeResize="0">
              <a:picLocks noChangeAspect="1"/>
            </p:cNvPicPr>
            <p:nvPr/>
          </p:nvPicPr>
          <p:blipFill rotWithShape="1">
            <a:blip r:embed="rId7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629688" y="4353976"/>
              <a:ext cx="2250245" cy="6552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" name="Google Shape;99;g70ba2964e2_0_405">
            <a:extLst>
              <a:ext uri="{FF2B5EF4-FFF2-40B4-BE49-F238E27FC236}">
                <a16:creationId xmlns:a16="http://schemas.microsoft.com/office/drawing/2014/main" id="{0294C442-9225-24EB-B3E2-D87B297B7DF3}"/>
              </a:ext>
            </a:extLst>
          </p:cNvPr>
          <p:cNvSpPr/>
          <p:nvPr/>
        </p:nvSpPr>
        <p:spPr>
          <a:xfrm>
            <a:off x="228286" y="616500"/>
            <a:ext cx="2043285" cy="542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nl-NL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Plasdagboek met de</a:t>
            </a:r>
            <a:r>
              <a:rPr lang="nl-NL" sz="1400" b="0" i="0" u="none" strike="noStrike" cap="none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nl-NL" sz="1400" b="0" i="0" u="none" strike="noStrike" cap="none" dirty="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Diary</a:t>
            </a:r>
            <a:r>
              <a:rPr lang="nl-NL" sz="1400" b="0" i="0" u="none" strike="noStrike" cap="none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nl-NL" sz="1400" b="0" i="0" u="none" strike="noStrike" cap="none" dirty="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Pod</a:t>
            </a:r>
            <a:endParaRPr lang="nl-NL" sz="1400" b="0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nl-NL" sz="1400" b="1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1.</a:t>
            </a:r>
            <a:r>
              <a:rPr lang="nl-NL" sz="1200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nl-NL" sz="1200" dirty="0" err="1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Minze</a:t>
            </a:r>
            <a:r>
              <a:rPr lang="nl-NL" sz="1200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Flow app</a:t>
            </a: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lvl="0">
              <a:buSzPts val="1200"/>
            </a:pPr>
            <a:r>
              <a:rPr lang="nl-NL" sz="1200" i="1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 - </a:t>
            </a: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download de app</a:t>
            </a:r>
          </a:p>
          <a:p>
            <a:pPr lvl="0">
              <a:buSzPts val="1200"/>
            </a:pPr>
            <a:r>
              <a:rPr lang="nl-NL" sz="1200" i="1" dirty="0">
                <a:solidFill>
                  <a:srgbClr val="5D909B"/>
                </a:solidFill>
                <a:latin typeface="Open Sans"/>
                <a:ea typeface="Open Sans"/>
                <a:cs typeface="Open Sans"/>
                <a:sym typeface="Open Sans"/>
              </a:rPr>
              <a:t> - </a:t>
            </a: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volg de stappen in app</a:t>
            </a:r>
          </a:p>
          <a:p>
            <a:pPr lvl="0">
              <a:buSzPts val="1200"/>
            </a:pP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- personaliseer je dagboek en volg de training</a:t>
            </a: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2. Start wanneer je opstaat en registreer je eerst ochtendplas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- plas in de </a:t>
            </a:r>
            <a:r>
              <a:rPr lang="nl-NL" sz="1200" i="1" dirty="0" err="1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Diary</a:t>
            </a: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nl-NL" sz="1200" i="1" dirty="0" err="1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Pod</a:t>
            </a:r>
            <a:b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- druk op de knop na het plassen voor registratie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3. Beantwoord de vrage</a:t>
            </a:r>
            <a:r>
              <a:rPr lang="nl-NL" sz="1200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nlijsten in de app</a:t>
            </a: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4. Voeg andere plas-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dagboek events toe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5. Houd je dagboek bij tijdens de </a:t>
            </a:r>
            <a:r>
              <a:rPr lang="nl-NL" sz="1200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dag en nacht</a:t>
            </a: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sz="1200" b="0" i="0" u="none" strike="noStrike" cap="none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6. </a:t>
            </a:r>
            <a:r>
              <a:rPr lang="nl-NL" sz="1200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Eindig een eerste cyclus met je ochtendplas de volgende dag</a:t>
            </a:r>
            <a:endParaRPr lang="nl-NL" sz="1200" b="0" i="0" u="none" strike="noStrike" cap="none" dirty="0">
              <a:solidFill>
                <a:schemeClr val="bg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ED8A32C1-7CC6-9E1A-3CFB-FC97AFA78129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46243" y="2222204"/>
            <a:ext cx="1518353" cy="2413591"/>
          </a:xfrm>
          <a:prstGeom prst="roundRect">
            <a:avLst>
              <a:gd name="adj" fmla="val 8647"/>
            </a:avLst>
          </a:prstGeom>
        </p:spPr>
      </p:pic>
    </p:spTree>
    <p:extLst>
      <p:ext uri="{BB962C8B-B14F-4D97-AF65-F5344CB8AC3E}">
        <p14:creationId xmlns:p14="http://schemas.microsoft.com/office/powerpoint/2010/main" val="288657118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Afbeelding 14" descr="Afbeelding met binnen, muur, persoon, toilet&#10;&#10;Automatisch gegenereerde beschrijving">
            <a:extLst>
              <a:ext uri="{FF2B5EF4-FFF2-40B4-BE49-F238E27FC236}">
                <a16:creationId xmlns:a16="http://schemas.microsoft.com/office/drawing/2014/main" id="{A64DA7AB-CC21-0A4E-BA79-71B3E5AE0A8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413520"/>
            <a:ext cx="9143999" cy="5444480"/>
          </a:xfrm>
          <a:prstGeom prst="rect">
            <a:avLst/>
          </a:prstGeom>
        </p:spPr>
      </p:pic>
      <p:pic>
        <p:nvPicPr>
          <p:cNvPr id="424" name="Google Shape;424;g7589d20240_1_287" descr="logohealth-at-home.png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48865" y="-231712"/>
            <a:ext cx="1902138" cy="1902138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Rechthoek 17">
            <a:extLst>
              <a:ext uri="{FF2B5EF4-FFF2-40B4-BE49-F238E27FC236}">
                <a16:creationId xmlns:a16="http://schemas.microsoft.com/office/drawing/2014/main" id="{E40E6814-4F47-D744-8271-604B5B72227D}"/>
              </a:ext>
            </a:extLst>
          </p:cNvPr>
          <p:cNvSpPr/>
          <p:nvPr/>
        </p:nvSpPr>
        <p:spPr>
          <a:xfrm>
            <a:off x="0" y="1413520"/>
            <a:ext cx="9143999" cy="5492292"/>
          </a:xfrm>
          <a:prstGeom prst="rect">
            <a:avLst/>
          </a:prstGeom>
          <a:solidFill>
            <a:srgbClr val="1A7285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2000"/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C721B522-4E62-3A77-2F3C-35CC29854B7F}"/>
              </a:ext>
            </a:extLst>
          </p:cNvPr>
          <p:cNvSpPr txBox="1"/>
          <p:nvPr/>
        </p:nvSpPr>
        <p:spPr>
          <a:xfrm flipH="1">
            <a:off x="2668771" y="3760237"/>
            <a:ext cx="37040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400" b="1" dirty="0" err="1">
                <a:solidFill>
                  <a:schemeClr val="bg1"/>
                </a:solidFill>
                <a:latin typeface="Montserrat" panose="00000500000000000000" pitchFamily="2" charset="0"/>
              </a:rPr>
              <a:t>Veelgestelde</a:t>
            </a:r>
            <a:r>
              <a:rPr lang="nl-NL" sz="2400" b="1" dirty="0">
                <a:solidFill>
                  <a:schemeClr val="bg1"/>
                </a:solidFill>
                <a:latin typeface="Montserrat" panose="00000500000000000000" pitchFamily="2" charset="0"/>
              </a:rPr>
              <a:t> vragen en problemen</a:t>
            </a:r>
            <a:endParaRPr lang="nl-NL" b="1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808127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2E8F44D3-4760-562C-1CA6-E5EDAE181B8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34</a:t>
            </a:fld>
            <a:endParaRPr lang="en-US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C7DEEB3D-CC56-0143-5EF1-6894A6AA407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08" t="1039" b="-535"/>
          <a:stretch/>
        </p:blipFill>
        <p:spPr>
          <a:xfrm>
            <a:off x="-4526" y="1272205"/>
            <a:ext cx="9148526" cy="3625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405312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040EDA60-8528-08FF-66CB-5D9D8AE4528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35</a:t>
            </a:fld>
            <a:endParaRPr lang="en-US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702EDA08-96DE-4889-3B22-1E388F0B7C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62330"/>
            <a:ext cx="9144000" cy="3376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153159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E39B14E3-B0A6-5320-44A6-4A8181EA224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36</a:t>
            </a:fld>
            <a:endParaRPr lang="en-US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E2890233-D2E3-8B59-2659-81936171B7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73055"/>
            <a:ext cx="9144000" cy="4330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84809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6" name="Google Shape;96;g70ba2964e2_0_405"/>
          <p:cNvGrpSpPr/>
          <p:nvPr/>
        </p:nvGrpSpPr>
        <p:grpSpPr>
          <a:xfrm>
            <a:off x="0" y="50"/>
            <a:ext cx="2392500" cy="6858000"/>
            <a:chOff x="0" y="50"/>
            <a:chExt cx="2392500" cy="6858000"/>
          </a:xfrm>
        </p:grpSpPr>
        <p:sp>
          <p:nvSpPr>
            <p:cNvPr id="97" name="Google Shape;97;g70ba2964e2_0_405"/>
            <p:cNvSpPr/>
            <p:nvPr/>
          </p:nvSpPr>
          <p:spPr>
            <a:xfrm>
              <a:off x="0" y="50"/>
              <a:ext cx="2392500" cy="6858000"/>
            </a:xfrm>
            <a:prstGeom prst="rect">
              <a:avLst/>
            </a:prstGeom>
            <a:gradFill>
              <a:gsLst>
                <a:gs pos="0">
                  <a:srgbClr val="3B6276"/>
                </a:gs>
                <a:gs pos="100000">
                  <a:srgbClr val="3E798E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98" name="Google Shape;98;g70ba2964e2_0_405"/>
            <p:cNvPicPr preferRelativeResize="0"/>
            <p:nvPr/>
          </p:nvPicPr>
          <p:blipFill rotWithShape="1">
            <a:blip r:embed="rId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51482" y="6209400"/>
              <a:ext cx="978550" cy="47825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3" name="Afbeelding 2">
            <a:extLst>
              <a:ext uri="{FF2B5EF4-FFF2-40B4-BE49-F238E27FC236}">
                <a16:creationId xmlns:a16="http://schemas.microsoft.com/office/drawing/2014/main" id="{027EDCB0-9CEF-994D-A89F-6B2615FBCD4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66106" y="1144238"/>
            <a:ext cx="3027551" cy="4928570"/>
          </a:xfrm>
          <a:prstGeom prst="rect">
            <a:avLst/>
          </a:prstGeom>
        </p:spPr>
      </p:pic>
      <p:sp>
        <p:nvSpPr>
          <p:cNvPr id="2" name="Google Shape;99;g70ba2964e2_0_405">
            <a:extLst>
              <a:ext uri="{FF2B5EF4-FFF2-40B4-BE49-F238E27FC236}">
                <a16:creationId xmlns:a16="http://schemas.microsoft.com/office/drawing/2014/main" id="{D0FDD344-846C-D369-7467-A47B2E7F25FA}"/>
              </a:ext>
            </a:extLst>
          </p:cNvPr>
          <p:cNvSpPr/>
          <p:nvPr/>
        </p:nvSpPr>
        <p:spPr>
          <a:xfrm>
            <a:off x="221449" y="599225"/>
            <a:ext cx="2043285" cy="542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nl-NL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Plasdagboek met de</a:t>
            </a:r>
            <a:r>
              <a:rPr lang="nl-NL" sz="1400" b="0" i="0" u="none" strike="noStrike" cap="none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nl-NL" sz="1400" b="0" i="0" u="none" strike="noStrike" cap="none" dirty="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Diary</a:t>
            </a:r>
            <a:r>
              <a:rPr lang="nl-NL" sz="1400" b="0" i="0" u="none" strike="noStrike" cap="none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nl-NL" sz="1400" b="0" i="0" u="none" strike="noStrike" cap="none" dirty="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Pod</a:t>
            </a:r>
            <a:endParaRPr lang="nl-NL" sz="1400" b="0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nl-NL" sz="1400" b="1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1.</a:t>
            </a:r>
            <a:r>
              <a:rPr lang="nl-NL" sz="1200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nl-NL" sz="1200" dirty="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Minze</a:t>
            </a:r>
            <a:r>
              <a:rPr lang="nl-NL" sz="1200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Flow app</a:t>
            </a:r>
            <a:endParaRPr lang="nl-NL" sz="1200" b="0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lvl="0">
              <a:buSzPts val="1200"/>
            </a:pPr>
            <a:r>
              <a:rPr lang="nl-NL" sz="1200" i="1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 - </a:t>
            </a: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download de app</a:t>
            </a:r>
          </a:p>
          <a:p>
            <a:pPr lvl="0">
              <a:buSzPts val="1200"/>
            </a:pPr>
            <a:r>
              <a:rPr lang="nl-NL" sz="1200" i="1" dirty="0">
                <a:solidFill>
                  <a:srgbClr val="5D909B"/>
                </a:solidFill>
                <a:latin typeface="Open Sans"/>
                <a:ea typeface="Open Sans"/>
                <a:cs typeface="Open Sans"/>
                <a:sym typeface="Open Sans"/>
              </a:rPr>
              <a:t> - </a:t>
            </a:r>
            <a:r>
              <a:rPr lang="nl-NL" sz="1200" i="1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volg de stappen in app</a:t>
            </a:r>
          </a:p>
          <a:p>
            <a:pPr lvl="0">
              <a:buSzPts val="1200"/>
            </a:pP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- personaliseer je dagboek en volg de training</a:t>
            </a:r>
            <a:endParaRPr lang="nl-NL" sz="1200" b="0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2. Start wanneer je opstaat en registreer je eerst ochtendplas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- plas in de </a:t>
            </a:r>
            <a:r>
              <a:rPr lang="nl-NL" sz="1200" i="1" dirty="0" err="1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Diary</a:t>
            </a: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nl-NL" sz="1200" i="1" dirty="0" err="1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Pod</a:t>
            </a:r>
            <a:b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- druk op de knop na het plassen voor registratie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3. Beantwoord de vrage</a:t>
            </a:r>
            <a:r>
              <a:rPr lang="nl-NL" sz="1200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nlijsten in de app</a:t>
            </a: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4. Voeg andere plas-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dagboek events toe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5. Houd je dagboek bij tijdens de </a:t>
            </a:r>
            <a:r>
              <a:rPr lang="nl-NL" sz="1200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dag en nacht</a:t>
            </a: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6. </a:t>
            </a:r>
            <a:r>
              <a:rPr lang="nl-NL" sz="1200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Eindig een eerst cyclus met je ochtendplas de volgende dag</a:t>
            </a: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" name="Google Shape;156;g71ec2c26b6_0_168">
            <a:extLst>
              <a:ext uri="{FF2B5EF4-FFF2-40B4-BE49-F238E27FC236}">
                <a16:creationId xmlns:a16="http://schemas.microsoft.com/office/drawing/2014/main" id="{9CEA30C8-2FAD-32AE-1BB4-D3F4D366FE1C}"/>
              </a:ext>
            </a:extLst>
          </p:cNvPr>
          <p:cNvSpPr txBox="1"/>
          <p:nvPr/>
        </p:nvSpPr>
        <p:spPr>
          <a:xfrm>
            <a:off x="6167263" y="5140840"/>
            <a:ext cx="2517600" cy="1395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4392" tIns="84392" rIns="84392" bIns="84392" anchor="t" anchorCtr="0">
            <a:noAutofit/>
          </a:bodyPr>
          <a:lstStyle/>
          <a:p>
            <a:pPr algn="just">
              <a:buClr>
                <a:schemeClr val="dk1"/>
              </a:buClr>
              <a:buSzPts val="1100"/>
            </a:pPr>
            <a:r>
              <a:rPr lang="nl-NL" sz="1477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Geef toestemming om notificaties te ontvangen om je te ondersteunen tijdens het proces.</a:t>
            </a:r>
            <a:endParaRPr lang="nl-NL" sz="1477" b="1" dirty="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just">
              <a:buClr>
                <a:schemeClr val="dk1"/>
              </a:buClr>
              <a:buSzPts val="1100"/>
            </a:pPr>
            <a:endParaRPr lang="nl-NL" sz="1477" dirty="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" name="Rechthoek: afgeronde hoeken 6">
            <a:extLst>
              <a:ext uri="{FF2B5EF4-FFF2-40B4-BE49-F238E27FC236}">
                <a16:creationId xmlns:a16="http://schemas.microsoft.com/office/drawing/2014/main" id="{204A73CE-823B-687B-1B58-29BA145BA520}"/>
              </a:ext>
            </a:extLst>
          </p:cNvPr>
          <p:cNvSpPr/>
          <p:nvPr/>
        </p:nvSpPr>
        <p:spPr>
          <a:xfrm>
            <a:off x="3039770" y="1839493"/>
            <a:ext cx="2427579" cy="3961232"/>
          </a:xfrm>
          <a:prstGeom prst="roundRect">
            <a:avLst>
              <a:gd name="adj" fmla="val 4957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C2BFDCE1-6471-51B6-F52C-A5E211764CF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28468" y="1735202"/>
            <a:ext cx="2067432" cy="4103623"/>
          </a:xfrm>
          <a:prstGeom prst="rect">
            <a:avLst/>
          </a:prstGeom>
        </p:spPr>
      </p:pic>
      <p:cxnSp>
        <p:nvCxnSpPr>
          <p:cNvPr id="10" name="Google Shape;157;g71ec2c26b6_0_168">
            <a:extLst>
              <a:ext uri="{FF2B5EF4-FFF2-40B4-BE49-F238E27FC236}">
                <a16:creationId xmlns:a16="http://schemas.microsoft.com/office/drawing/2014/main" id="{FCC7AD1B-AA13-01BB-B275-12EC35832FC6}"/>
              </a:ext>
            </a:extLst>
          </p:cNvPr>
          <p:cNvCxnSpPr>
            <a:cxnSpLocks/>
          </p:cNvCxnSpPr>
          <p:nvPr/>
        </p:nvCxnSpPr>
        <p:spPr>
          <a:xfrm>
            <a:off x="5145306" y="5664077"/>
            <a:ext cx="913911" cy="0"/>
          </a:xfrm>
          <a:prstGeom prst="straightConnector1">
            <a:avLst/>
          </a:prstGeom>
          <a:noFill/>
          <a:ln w="25400" cap="flat" cmpd="sng">
            <a:solidFill>
              <a:srgbClr val="307B86"/>
            </a:solidFill>
            <a:prstDash val="solid"/>
            <a:round/>
            <a:headEnd type="oval" w="med" len="med"/>
            <a:tailEnd type="triangle" w="med" len="med"/>
          </a:ln>
        </p:spPr>
      </p:cxnSp>
    </p:spTree>
    <p:extLst>
      <p:ext uri="{BB962C8B-B14F-4D97-AF65-F5344CB8AC3E}">
        <p14:creationId xmlns:p14="http://schemas.microsoft.com/office/powerpoint/2010/main" val="7121701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6" name="Google Shape;96;g70ba2964e2_0_405"/>
          <p:cNvGrpSpPr/>
          <p:nvPr/>
        </p:nvGrpSpPr>
        <p:grpSpPr>
          <a:xfrm>
            <a:off x="0" y="50"/>
            <a:ext cx="2392500" cy="6858000"/>
            <a:chOff x="0" y="50"/>
            <a:chExt cx="2392500" cy="6858000"/>
          </a:xfrm>
        </p:grpSpPr>
        <p:sp>
          <p:nvSpPr>
            <p:cNvPr id="97" name="Google Shape;97;g70ba2964e2_0_405"/>
            <p:cNvSpPr/>
            <p:nvPr/>
          </p:nvSpPr>
          <p:spPr>
            <a:xfrm>
              <a:off x="0" y="50"/>
              <a:ext cx="2392500" cy="6858000"/>
            </a:xfrm>
            <a:prstGeom prst="rect">
              <a:avLst/>
            </a:prstGeom>
            <a:gradFill>
              <a:gsLst>
                <a:gs pos="0">
                  <a:srgbClr val="3B6276"/>
                </a:gs>
                <a:gs pos="100000">
                  <a:srgbClr val="3E798E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98" name="Google Shape;98;g70ba2964e2_0_405"/>
            <p:cNvPicPr preferRelativeResize="0"/>
            <p:nvPr/>
          </p:nvPicPr>
          <p:blipFill rotWithShape="1">
            <a:blip r:embed="rId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51482" y="6209400"/>
              <a:ext cx="978550" cy="4782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" name="Google Shape;99;g70ba2964e2_0_405">
            <a:extLst>
              <a:ext uri="{FF2B5EF4-FFF2-40B4-BE49-F238E27FC236}">
                <a16:creationId xmlns:a16="http://schemas.microsoft.com/office/drawing/2014/main" id="{D0FDD344-846C-D369-7467-A47B2E7F25FA}"/>
              </a:ext>
            </a:extLst>
          </p:cNvPr>
          <p:cNvSpPr/>
          <p:nvPr/>
        </p:nvSpPr>
        <p:spPr>
          <a:xfrm>
            <a:off x="221449" y="599225"/>
            <a:ext cx="2043285" cy="542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nl-NL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Plasdagboek met de</a:t>
            </a:r>
            <a:r>
              <a:rPr lang="nl-NL" sz="1400" b="0" i="0" u="none" strike="noStrike" cap="none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nl-NL" sz="1400" b="0" i="0" u="none" strike="noStrike" cap="none" dirty="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Diary</a:t>
            </a:r>
            <a:r>
              <a:rPr lang="nl-NL" sz="1400" b="0" i="0" u="none" strike="noStrike" cap="none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nl-NL" sz="1400" b="0" i="0" u="none" strike="noStrike" cap="none" dirty="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Pod</a:t>
            </a:r>
            <a:endParaRPr lang="nl-NL" sz="1400" b="0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nl-NL" sz="1400" b="1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1.</a:t>
            </a:r>
            <a:r>
              <a:rPr lang="nl-NL" sz="1200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nl-NL" sz="1200" dirty="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Minze</a:t>
            </a:r>
            <a:r>
              <a:rPr lang="nl-NL" sz="1200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Flow app</a:t>
            </a:r>
            <a:endParaRPr lang="nl-NL" sz="1200" b="0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lvl="0">
              <a:buSzPts val="1200"/>
            </a:pPr>
            <a:r>
              <a:rPr lang="nl-NL" sz="1200" i="1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 - </a:t>
            </a: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download de app</a:t>
            </a:r>
          </a:p>
          <a:p>
            <a:pPr lvl="0">
              <a:buSzPts val="1200"/>
            </a:pPr>
            <a:r>
              <a:rPr lang="nl-NL" sz="1200" i="1" dirty="0">
                <a:solidFill>
                  <a:srgbClr val="5D909B"/>
                </a:solidFill>
                <a:latin typeface="Open Sans"/>
                <a:ea typeface="Open Sans"/>
                <a:cs typeface="Open Sans"/>
                <a:sym typeface="Open Sans"/>
              </a:rPr>
              <a:t> - </a:t>
            </a:r>
            <a:r>
              <a:rPr lang="nl-NL" sz="1200" i="1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volg de stappen in app</a:t>
            </a:r>
          </a:p>
          <a:p>
            <a:pPr lvl="0">
              <a:buSzPts val="1200"/>
            </a:pP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- personaliseer je dagboek en volg de training</a:t>
            </a:r>
            <a:endParaRPr lang="nl-NL" sz="1200" b="0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2. Start wanneer je opstaat en registreer je eerst ochtendplas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- plas in de </a:t>
            </a:r>
            <a:r>
              <a:rPr lang="nl-NL" sz="1200" i="1" dirty="0" err="1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Diary</a:t>
            </a: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nl-NL" sz="1200" i="1" dirty="0" err="1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Pod</a:t>
            </a:r>
            <a:b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- druk op de knop na het plassen voor registratie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3. Beantwoord de vrage</a:t>
            </a:r>
            <a:r>
              <a:rPr lang="nl-NL" sz="1200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nlijsten in de app</a:t>
            </a: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4. Voeg andere plas-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dagboek events toe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5. Houd je dagboek bij tijdens de </a:t>
            </a:r>
            <a:r>
              <a:rPr lang="nl-NL" sz="1200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dag en nacht</a:t>
            </a: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6. </a:t>
            </a:r>
            <a:r>
              <a:rPr lang="nl-NL" sz="1200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Eindig een eerst cyclus met je ochtendplas de volgende dag</a:t>
            </a: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3" name="Google Shape;175;g71ec2c26b6_0_196">
            <a:extLst>
              <a:ext uri="{FF2B5EF4-FFF2-40B4-BE49-F238E27FC236}">
                <a16:creationId xmlns:a16="http://schemas.microsoft.com/office/drawing/2014/main" id="{D4F50D31-2D3E-C5FE-1A46-F87AA3AFAA6F}"/>
              </a:ext>
            </a:extLst>
          </p:cNvPr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38673" y="580664"/>
            <a:ext cx="3050066" cy="550391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80;g71ec2c26b6_0_196">
            <a:extLst>
              <a:ext uri="{FF2B5EF4-FFF2-40B4-BE49-F238E27FC236}">
                <a16:creationId xmlns:a16="http://schemas.microsoft.com/office/drawing/2014/main" id="{50D0B81B-0B54-4029-12FC-D9F7048AA275}"/>
              </a:ext>
            </a:extLst>
          </p:cNvPr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00520" y="541335"/>
            <a:ext cx="2762008" cy="5503917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81;g71ec2c26b6_0_196">
            <a:extLst>
              <a:ext uri="{FF2B5EF4-FFF2-40B4-BE49-F238E27FC236}">
                <a16:creationId xmlns:a16="http://schemas.microsoft.com/office/drawing/2014/main" id="{7CF9CBFE-F8B6-2147-5864-F98FA5E349DE}"/>
              </a:ext>
            </a:extLst>
          </p:cNvPr>
          <p:cNvSpPr txBox="1"/>
          <p:nvPr/>
        </p:nvSpPr>
        <p:spPr>
          <a:xfrm>
            <a:off x="3088502" y="5355190"/>
            <a:ext cx="2208462" cy="588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4392" tIns="84392" rIns="84392" bIns="84392" anchor="t" anchorCtr="0">
            <a:noAutofit/>
          </a:bodyPr>
          <a:lstStyle/>
          <a:p>
            <a:pPr algn="ctr">
              <a:buClr>
                <a:schemeClr val="dk1"/>
              </a:buClr>
              <a:buSzPts val="1100"/>
            </a:pPr>
            <a:r>
              <a:rPr lang="nl-NL" sz="12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Activeer Bluetooth op je Apple toestel om te connecteren met de </a:t>
            </a:r>
            <a:r>
              <a:rPr lang="nl-NL" sz="12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Diary</a:t>
            </a:r>
            <a:r>
              <a:rPr lang="nl-NL" sz="12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nl-NL" sz="12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Pod</a:t>
            </a:r>
            <a:r>
              <a:rPr lang="nl-NL" sz="12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  <a:p>
            <a:pPr algn="ctr">
              <a:buClr>
                <a:schemeClr val="dk1"/>
              </a:buClr>
              <a:buSzPts val="1100"/>
            </a:pPr>
            <a:endParaRPr lang="nl-NL" sz="1200" dirty="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6" name="Google Shape;182;g71ec2c26b6_0_196">
            <a:extLst>
              <a:ext uri="{FF2B5EF4-FFF2-40B4-BE49-F238E27FC236}">
                <a16:creationId xmlns:a16="http://schemas.microsoft.com/office/drawing/2014/main" id="{2F371896-887C-FEF8-5041-9B7620307FCA}"/>
              </a:ext>
            </a:extLst>
          </p:cNvPr>
          <p:cNvPicPr preferRelativeResize="0"/>
          <p:nvPr/>
        </p:nvPicPr>
        <p:blipFill rotWithShape="1">
          <a:blip r:embed="rId6" cstate="screen">
            <a:alphaModFix amt="12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23921" y="896723"/>
            <a:ext cx="537624" cy="5886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83;g71ec2c26b6_0_196">
            <a:extLst>
              <a:ext uri="{FF2B5EF4-FFF2-40B4-BE49-F238E27FC236}">
                <a16:creationId xmlns:a16="http://schemas.microsoft.com/office/drawing/2014/main" id="{71A1CC6F-7C9F-44F3-E6E6-0BD231BF4E9F}"/>
              </a:ext>
            </a:extLst>
          </p:cNvPr>
          <p:cNvPicPr preferRelativeResize="0"/>
          <p:nvPr/>
        </p:nvPicPr>
        <p:blipFill rotWithShape="1">
          <a:blip r:embed="rId7" cstate="screen">
            <a:alphaModFix amt="12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06821" y="896723"/>
            <a:ext cx="537624" cy="588691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85;g71ec2c26b6_0_196">
            <a:extLst>
              <a:ext uri="{FF2B5EF4-FFF2-40B4-BE49-F238E27FC236}">
                <a16:creationId xmlns:a16="http://schemas.microsoft.com/office/drawing/2014/main" id="{5505B95D-FDA9-A33F-B90F-01963E6D3484}"/>
              </a:ext>
            </a:extLst>
          </p:cNvPr>
          <p:cNvSpPr txBox="1"/>
          <p:nvPr/>
        </p:nvSpPr>
        <p:spPr>
          <a:xfrm>
            <a:off x="5788866" y="5366599"/>
            <a:ext cx="2773662" cy="588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4392" tIns="84392" rIns="84392" bIns="84392" anchor="t" anchorCtr="0">
            <a:noAutofit/>
          </a:bodyPr>
          <a:lstStyle/>
          <a:p>
            <a:pPr algn="ctr">
              <a:buClr>
                <a:schemeClr val="dk1"/>
              </a:buClr>
              <a:buSzPts val="1100"/>
            </a:pPr>
            <a:r>
              <a:rPr lang="nl-NL" sz="12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Activeer Bluetooth en je Locatie op je Android toestel om te connecteren met de </a:t>
            </a:r>
            <a:r>
              <a:rPr lang="nl-NL" sz="12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Diary</a:t>
            </a:r>
            <a:r>
              <a:rPr lang="nl-NL" sz="12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nl-NL" sz="12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Pod</a:t>
            </a:r>
            <a:r>
              <a:rPr lang="nl-NL" sz="12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  <a:p>
            <a:pPr algn="ctr">
              <a:buClr>
                <a:schemeClr val="dk1"/>
              </a:buClr>
              <a:buSzPts val="1100"/>
            </a:pPr>
            <a:endParaRPr lang="nl-NL" sz="1200" dirty="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0" name="Rechthoek 19">
            <a:extLst>
              <a:ext uri="{FF2B5EF4-FFF2-40B4-BE49-F238E27FC236}">
                <a16:creationId xmlns:a16="http://schemas.microsoft.com/office/drawing/2014/main" id="{7FC0BC76-7A34-4885-AD1F-CF231739A741}"/>
              </a:ext>
            </a:extLst>
          </p:cNvPr>
          <p:cNvSpPr/>
          <p:nvPr/>
        </p:nvSpPr>
        <p:spPr>
          <a:xfrm>
            <a:off x="3444240" y="2006600"/>
            <a:ext cx="1524000" cy="3657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800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Activeer Bluetooth op je Apple toestel</a:t>
            </a:r>
          </a:p>
        </p:txBody>
      </p:sp>
      <p:sp>
        <p:nvSpPr>
          <p:cNvPr id="21" name="Rechthoek 20">
            <a:extLst>
              <a:ext uri="{FF2B5EF4-FFF2-40B4-BE49-F238E27FC236}">
                <a16:creationId xmlns:a16="http://schemas.microsoft.com/office/drawing/2014/main" id="{10BD79D5-B5F4-0E15-0B8F-668067099BB9}"/>
              </a:ext>
            </a:extLst>
          </p:cNvPr>
          <p:cNvSpPr/>
          <p:nvPr/>
        </p:nvSpPr>
        <p:spPr>
          <a:xfrm>
            <a:off x="6376416" y="1977136"/>
            <a:ext cx="1561217" cy="3657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800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Activeer Bluetooth en locatie op je Android toestel</a:t>
            </a:r>
          </a:p>
        </p:txBody>
      </p:sp>
    </p:spTree>
    <p:extLst>
      <p:ext uri="{BB962C8B-B14F-4D97-AF65-F5344CB8AC3E}">
        <p14:creationId xmlns:p14="http://schemas.microsoft.com/office/powerpoint/2010/main" val="24607889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6" name="Google Shape;96;g70ba2964e2_0_405"/>
          <p:cNvGrpSpPr/>
          <p:nvPr/>
        </p:nvGrpSpPr>
        <p:grpSpPr>
          <a:xfrm>
            <a:off x="0" y="50"/>
            <a:ext cx="2392500" cy="6858000"/>
            <a:chOff x="0" y="50"/>
            <a:chExt cx="2392500" cy="6858000"/>
          </a:xfrm>
        </p:grpSpPr>
        <p:sp>
          <p:nvSpPr>
            <p:cNvPr id="97" name="Google Shape;97;g70ba2964e2_0_405"/>
            <p:cNvSpPr/>
            <p:nvPr/>
          </p:nvSpPr>
          <p:spPr>
            <a:xfrm>
              <a:off x="0" y="50"/>
              <a:ext cx="2392500" cy="6858000"/>
            </a:xfrm>
            <a:prstGeom prst="rect">
              <a:avLst/>
            </a:prstGeom>
            <a:gradFill>
              <a:gsLst>
                <a:gs pos="0">
                  <a:srgbClr val="3B6276"/>
                </a:gs>
                <a:gs pos="100000">
                  <a:srgbClr val="3E798E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98" name="Google Shape;98;g70ba2964e2_0_405"/>
            <p:cNvPicPr preferRelativeResize="0"/>
            <p:nvPr/>
          </p:nvPicPr>
          <p:blipFill rotWithShape="1">
            <a:blip r:embed="rId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51482" y="6209400"/>
              <a:ext cx="978550" cy="4782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" name="Google Shape;99;g70ba2964e2_0_405">
            <a:extLst>
              <a:ext uri="{FF2B5EF4-FFF2-40B4-BE49-F238E27FC236}">
                <a16:creationId xmlns:a16="http://schemas.microsoft.com/office/drawing/2014/main" id="{D0FDD344-846C-D369-7467-A47B2E7F25FA}"/>
              </a:ext>
            </a:extLst>
          </p:cNvPr>
          <p:cNvSpPr/>
          <p:nvPr/>
        </p:nvSpPr>
        <p:spPr>
          <a:xfrm>
            <a:off x="228286" y="616500"/>
            <a:ext cx="2043285" cy="542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nl-NL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Plasdagboek met de</a:t>
            </a:r>
            <a:r>
              <a:rPr lang="nl-NL" sz="1400" b="0" i="0" u="none" strike="noStrike" cap="none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nl-NL" sz="1400" b="0" i="0" u="none" strike="noStrike" cap="none" dirty="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Diary</a:t>
            </a:r>
            <a:r>
              <a:rPr lang="nl-NL" sz="1400" b="0" i="0" u="none" strike="noStrike" cap="none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nl-NL" sz="1400" b="0" i="0" u="none" strike="noStrike" cap="none" dirty="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Pod</a:t>
            </a:r>
            <a:endParaRPr lang="nl-NL" sz="1400" b="0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nl-NL" sz="1400" b="1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1.</a:t>
            </a:r>
            <a:r>
              <a:rPr lang="nl-NL" sz="1200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nl-NL" sz="1200" dirty="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Minze</a:t>
            </a:r>
            <a:r>
              <a:rPr lang="nl-NL" sz="1200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Flow app</a:t>
            </a:r>
            <a:endParaRPr lang="nl-NL" sz="1200" b="0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lvl="0">
              <a:buSzPts val="1200"/>
            </a:pPr>
            <a:r>
              <a:rPr lang="nl-NL" sz="1200" i="1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 - </a:t>
            </a: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download de app</a:t>
            </a:r>
          </a:p>
          <a:p>
            <a:pPr lvl="0">
              <a:buSzPts val="1200"/>
            </a:pPr>
            <a:r>
              <a:rPr lang="nl-NL" sz="1200" i="1" dirty="0">
                <a:solidFill>
                  <a:srgbClr val="5D909B"/>
                </a:solidFill>
                <a:latin typeface="Open Sans"/>
                <a:ea typeface="Open Sans"/>
                <a:cs typeface="Open Sans"/>
                <a:sym typeface="Open Sans"/>
              </a:rPr>
              <a:t> - </a:t>
            </a:r>
            <a:r>
              <a:rPr lang="nl-NL" sz="1200" i="1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volg de stappen in app</a:t>
            </a:r>
          </a:p>
          <a:p>
            <a:pPr lvl="0">
              <a:buSzPts val="1200"/>
            </a:pP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- personaliseer je dagboek en volg de training</a:t>
            </a:r>
            <a:endParaRPr lang="nl-NL" sz="1200" b="0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2. Start wanneer je opstaat en registreer je eerst ochtendplas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- plas in de </a:t>
            </a:r>
            <a:r>
              <a:rPr lang="nl-NL" sz="1200" i="1" dirty="0" err="1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Diary</a:t>
            </a: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nl-NL" sz="1200" i="1" dirty="0" err="1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Pod</a:t>
            </a:r>
            <a:b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- druk op de knop na het plassen voor registratie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3. Beantwoord de vrage</a:t>
            </a:r>
            <a:r>
              <a:rPr lang="nl-NL" sz="1200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nlijsten in de app</a:t>
            </a: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4. Voeg andere plas-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dagboek events toe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5. Houd je dagboek bij tijdens de </a:t>
            </a:r>
            <a:r>
              <a:rPr lang="nl-NL" sz="1200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dag en nacht</a:t>
            </a: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6. </a:t>
            </a:r>
            <a:r>
              <a:rPr lang="nl-NL" sz="1200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Eindig een eerst cyclus met je ochtendplas de volgende dag</a:t>
            </a: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4" name="Google Shape;190;g71ec2c26b6_0_210">
            <a:extLst>
              <a:ext uri="{FF2B5EF4-FFF2-40B4-BE49-F238E27FC236}">
                <a16:creationId xmlns:a16="http://schemas.microsoft.com/office/drawing/2014/main" id="{65E3CBEA-D52F-6484-832B-AD94F620CCA0}"/>
              </a:ext>
            </a:extLst>
          </p:cNvPr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60281" y="540908"/>
            <a:ext cx="2867182" cy="550391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94;g71ec2c26b6_0_210">
            <a:extLst>
              <a:ext uri="{FF2B5EF4-FFF2-40B4-BE49-F238E27FC236}">
                <a16:creationId xmlns:a16="http://schemas.microsoft.com/office/drawing/2014/main" id="{D4A8C725-06DE-7050-11F1-2B7B6977DD33}"/>
              </a:ext>
            </a:extLst>
          </p:cNvPr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39578" y="540908"/>
            <a:ext cx="2639721" cy="550391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95;g71ec2c26b6_0_210">
            <a:extLst>
              <a:ext uri="{FF2B5EF4-FFF2-40B4-BE49-F238E27FC236}">
                <a16:creationId xmlns:a16="http://schemas.microsoft.com/office/drawing/2014/main" id="{5ACA750E-C5A8-ED0A-FFA1-891AE9E888E9}"/>
              </a:ext>
            </a:extLst>
          </p:cNvPr>
          <p:cNvPicPr preferRelativeResize="0"/>
          <p:nvPr/>
        </p:nvPicPr>
        <p:blipFill rotWithShape="1">
          <a:blip r:embed="rId6" cstate="screen">
            <a:alphaModFix amt="12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47370" y="867126"/>
            <a:ext cx="537624" cy="588691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96;g71ec2c26b6_0_210">
            <a:extLst>
              <a:ext uri="{FF2B5EF4-FFF2-40B4-BE49-F238E27FC236}">
                <a16:creationId xmlns:a16="http://schemas.microsoft.com/office/drawing/2014/main" id="{45DB9D78-3E02-8C70-838F-4C4A7C5BBA9C}"/>
              </a:ext>
            </a:extLst>
          </p:cNvPr>
          <p:cNvPicPr preferRelativeResize="0"/>
          <p:nvPr/>
        </p:nvPicPr>
        <p:blipFill rotWithShape="1">
          <a:blip r:embed="rId7" cstate="screen">
            <a:alphaModFix amt="12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30270" y="867126"/>
            <a:ext cx="537624" cy="588691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97;g71ec2c26b6_0_210">
            <a:extLst>
              <a:ext uri="{FF2B5EF4-FFF2-40B4-BE49-F238E27FC236}">
                <a16:creationId xmlns:a16="http://schemas.microsoft.com/office/drawing/2014/main" id="{E38D97C0-F3BE-7435-447A-B2FF8ADAA662}"/>
              </a:ext>
            </a:extLst>
          </p:cNvPr>
          <p:cNvSpPr txBox="1"/>
          <p:nvPr/>
        </p:nvSpPr>
        <p:spPr>
          <a:xfrm>
            <a:off x="2799321" y="5518072"/>
            <a:ext cx="2711908" cy="588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4392" tIns="84392" rIns="84392" bIns="84392" anchor="t" anchorCtr="0">
            <a:noAutofit/>
          </a:bodyPr>
          <a:lstStyle/>
          <a:p>
            <a:pPr algn="ctr">
              <a:buClr>
                <a:schemeClr val="dk1"/>
              </a:buClr>
              <a:buSzPts val="1100"/>
            </a:pPr>
            <a:r>
              <a:rPr lang="nl-NL" sz="1477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Wanneer </a:t>
            </a:r>
            <a:r>
              <a:rPr lang="nl-NL" sz="1477" b="1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Bluetooth</a:t>
            </a:r>
            <a:r>
              <a:rPr lang="nl-NL" sz="1477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is ingeschakeld, kan je verder gaan naar de volgende stap.</a:t>
            </a:r>
          </a:p>
          <a:p>
            <a:pPr algn="ctr">
              <a:buClr>
                <a:schemeClr val="dk1"/>
              </a:buClr>
              <a:buSzPts val="1100"/>
            </a:pPr>
            <a:endParaRPr lang="nl-NL" sz="1477" dirty="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6" name="Google Shape;200;g71ec2c26b6_0_210">
            <a:extLst>
              <a:ext uri="{FF2B5EF4-FFF2-40B4-BE49-F238E27FC236}">
                <a16:creationId xmlns:a16="http://schemas.microsoft.com/office/drawing/2014/main" id="{08347E95-5D8B-0EB6-9DC6-0909CAAC2876}"/>
              </a:ext>
            </a:extLst>
          </p:cNvPr>
          <p:cNvSpPr txBox="1"/>
          <p:nvPr/>
        </p:nvSpPr>
        <p:spPr>
          <a:xfrm>
            <a:off x="5594040" y="5518072"/>
            <a:ext cx="3088246" cy="588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4392" tIns="84392" rIns="84392" bIns="84392" anchor="t" anchorCtr="0">
            <a:noAutofit/>
          </a:bodyPr>
          <a:lstStyle/>
          <a:p>
            <a:pPr algn="ctr">
              <a:buClr>
                <a:schemeClr val="dk1"/>
              </a:buClr>
              <a:buSzPts val="1100"/>
            </a:pPr>
            <a:r>
              <a:rPr lang="nl-NL" sz="1477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Wanneer </a:t>
            </a:r>
            <a:r>
              <a:rPr lang="nl-NL" sz="1477" b="1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Bluetooth</a:t>
            </a:r>
            <a:r>
              <a:rPr lang="nl-NL" sz="1477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en </a:t>
            </a:r>
            <a:r>
              <a:rPr lang="nl-NL" sz="1477" b="1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Locatie</a:t>
            </a:r>
            <a:r>
              <a:rPr lang="nl-NL" sz="1477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zijn ingeschakeld, kan je verder gaan naar de volgende stap.</a:t>
            </a:r>
          </a:p>
          <a:p>
            <a:pPr algn="ctr">
              <a:buClr>
                <a:schemeClr val="dk1"/>
              </a:buClr>
              <a:buSzPts val="1100"/>
            </a:pPr>
            <a:endParaRPr lang="nl-NL" sz="1477" dirty="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" name="Rechthoek: afgeronde hoeken 2">
            <a:extLst>
              <a:ext uri="{FF2B5EF4-FFF2-40B4-BE49-F238E27FC236}">
                <a16:creationId xmlns:a16="http://schemas.microsoft.com/office/drawing/2014/main" id="{A9103FAC-4CD1-4233-869B-9E1C1FD49DDC}"/>
              </a:ext>
            </a:extLst>
          </p:cNvPr>
          <p:cNvSpPr/>
          <p:nvPr/>
        </p:nvSpPr>
        <p:spPr>
          <a:xfrm>
            <a:off x="3267428" y="1913201"/>
            <a:ext cx="1914171" cy="3223687"/>
          </a:xfrm>
          <a:prstGeom prst="roundRect">
            <a:avLst>
              <a:gd name="adj" fmla="val 7783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Rechthoek: afgeronde hoeken 6">
            <a:extLst>
              <a:ext uri="{FF2B5EF4-FFF2-40B4-BE49-F238E27FC236}">
                <a16:creationId xmlns:a16="http://schemas.microsoft.com/office/drawing/2014/main" id="{4272E466-C8B1-08CE-DE6C-975AE3004BC7}"/>
              </a:ext>
            </a:extLst>
          </p:cNvPr>
          <p:cNvSpPr/>
          <p:nvPr/>
        </p:nvSpPr>
        <p:spPr>
          <a:xfrm>
            <a:off x="6254727" y="1913201"/>
            <a:ext cx="1914171" cy="3223687"/>
          </a:xfrm>
          <a:prstGeom prst="roundRect">
            <a:avLst>
              <a:gd name="adj" fmla="val 7783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86630406-7430-5205-0535-CC37348174C6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18498" y="1804747"/>
            <a:ext cx="1667852" cy="3341666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63818479-737E-FA57-8B23-3E67FE139AB2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77886" y="1807165"/>
            <a:ext cx="1667852" cy="3341666"/>
          </a:xfrm>
          <a:prstGeom prst="rect">
            <a:avLst/>
          </a:prstGeom>
        </p:spPr>
      </p:pic>
      <p:pic>
        <p:nvPicPr>
          <p:cNvPr id="17" name="Graphic 16" descr="Markering met effen opvulling">
            <a:extLst>
              <a:ext uri="{FF2B5EF4-FFF2-40B4-BE49-F238E27FC236}">
                <a16:creationId xmlns:a16="http://schemas.microsoft.com/office/drawing/2014/main" id="{2759C8D5-D04D-9F0C-A511-ECFD03657668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268360" y="2466975"/>
            <a:ext cx="399068" cy="342085"/>
          </a:xfrm>
          <a:prstGeom prst="rect">
            <a:avLst/>
          </a:prstGeom>
        </p:spPr>
      </p:pic>
      <p:cxnSp>
        <p:nvCxnSpPr>
          <p:cNvPr id="18" name="Google Shape;198;g71ec2c26b6_0_210">
            <a:extLst>
              <a:ext uri="{FF2B5EF4-FFF2-40B4-BE49-F238E27FC236}">
                <a16:creationId xmlns:a16="http://schemas.microsoft.com/office/drawing/2014/main" id="{F16F045E-CEDF-AA9A-DBA7-027740903176}"/>
              </a:ext>
            </a:extLst>
          </p:cNvPr>
          <p:cNvCxnSpPr/>
          <p:nvPr/>
        </p:nvCxnSpPr>
        <p:spPr>
          <a:xfrm>
            <a:off x="4859501" y="5098788"/>
            <a:ext cx="0" cy="431446"/>
          </a:xfrm>
          <a:prstGeom prst="straightConnector1">
            <a:avLst/>
          </a:prstGeom>
          <a:noFill/>
          <a:ln w="25400" cap="flat" cmpd="sng">
            <a:solidFill>
              <a:srgbClr val="307B86"/>
            </a:solidFill>
            <a:prstDash val="solid"/>
            <a:round/>
            <a:headEnd type="oval" w="med" len="med"/>
            <a:tailEnd type="triangle" w="med" len="med"/>
          </a:ln>
        </p:spPr>
      </p:cxnSp>
      <p:cxnSp>
        <p:nvCxnSpPr>
          <p:cNvPr id="19" name="Google Shape;199;g71ec2c26b6_0_210">
            <a:extLst>
              <a:ext uri="{FF2B5EF4-FFF2-40B4-BE49-F238E27FC236}">
                <a16:creationId xmlns:a16="http://schemas.microsoft.com/office/drawing/2014/main" id="{83256B80-F1D9-90A0-4090-06103DBBBEDB}"/>
              </a:ext>
            </a:extLst>
          </p:cNvPr>
          <p:cNvCxnSpPr/>
          <p:nvPr/>
        </p:nvCxnSpPr>
        <p:spPr>
          <a:xfrm>
            <a:off x="7894070" y="5098788"/>
            <a:ext cx="0" cy="431446"/>
          </a:xfrm>
          <a:prstGeom prst="straightConnector1">
            <a:avLst/>
          </a:prstGeom>
          <a:noFill/>
          <a:ln w="25400" cap="flat" cmpd="sng">
            <a:solidFill>
              <a:srgbClr val="307B86"/>
            </a:solidFill>
            <a:prstDash val="solid"/>
            <a:round/>
            <a:headEnd type="oval" w="med" len="med"/>
            <a:tailEnd type="triangle" w="med" len="med"/>
          </a:ln>
        </p:spPr>
      </p:cxnSp>
    </p:spTree>
    <p:extLst>
      <p:ext uri="{BB962C8B-B14F-4D97-AF65-F5344CB8AC3E}">
        <p14:creationId xmlns:p14="http://schemas.microsoft.com/office/powerpoint/2010/main" val="13977750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6" name="Google Shape;96;g70ba2964e2_0_405"/>
          <p:cNvGrpSpPr/>
          <p:nvPr/>
        </p:nvGrpSpPr>
        <p:grpSpPr>
          <a:xfrm>
            <a:off x="0" y="50"/>
            <a:ext cx="2392500" cy="6858000"/>
            <a:chOff x="0" y="50"/>
            <a:chExt cx="2392500" cy="6858000"/>
          </a:xfrm>
        </p:grpSpPr>
        <p:sp>
          <p:nvSpPr>
            <p:cNvPr id="97" name="Google Shape;97;g70ba2964e2_0_405"/>
            <p:cNvSpPr/>
            <p:nvPr/>
          </p:nvSpPr>
          <p:spPr>
            <a:xfrm>
              <a:off x="0" y="50"/>
              <a:ext cx="2392500" cy="6858000"/>
            </a:xfrm>
            <a:prstGeom prst="rect">
              <a:avLst/>
            </a:prstGeom>
            <a:gradFill>
              <a:gsLst>
                <a:gs pos="0">
                  <a:srgbClr val="3B6276"/>
                </a:gs>
                <a:gs pos="100000">
                  <a:srgbClr val="3E798E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98" name="Google Shape;98;g70ba2964e2_0_405"/>
            <p:cNvPicPr preferRelativeResize="0"/>
            <p:nvPr/>
          </p:nvPicPr>
          <p:blipFill rotWithShape="1">
            <a:blip r:embed="rId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51482" y="6209400"/>
              <a:ext cx="978550" cy="4782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9" name="Rectangle 30">
            <a:extLst>
              <a:ext uri="{FF2B5EF4-FFF2-40B4-BE49-F238E27FC236}">
                <a16:creationId xmlns:a16="http://schemas.microsoft.com/office/drawing/2014/main" id="{DC612026-7E09-7F47-A365-E51EC61CAF31}"/>
              </a:ext>
            </a:extLst>
          </p:cNvPr>
          <p:cNvSpPr/>
          <p:nvPr/>
        </p:nvSpPr>
        <p:spPr>
          <a:xfrm>
            <a:off x="2783975" y="1491344"/>
            <a:ext cx="22302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dirty="0">
                <a:latin typeface="Open Sans"/>
                <a:ea typeface="Open Sans" panose="020B0606030504020204" pitchFamily="34" charset="0"/>
                <a:cs typeface="Open Sans"/>
              </a:rPr>
              <a:t>Druk op de knop om de </a:t>
            </a:r>
            <a:r>
              <a:rPr lang="nl-NL" dirty="0" err="1">
                <a:latin typeface="Open Sans"/>
                <a:ea typeface="Open Sans" panose="020B0606030504020204" pitchFamily="34" charset="0"/>
                <a:cs typeface="Open Sans"/>
              </a:rPr>
              <a:t>Diary</a:t>
            </a:r>
            <a:r>
              <a:rPr lang="nl-NL" dirty="0">
                <a:latin typeface="Open Sans"/>
                <a:ea typeface="Open Sans" panose="020B0606030504020204" pitchFamily="34" charset="0"/>
                <a:cs typeface="Open Sans"/>
              </a:rPr>
              <a:t> </a:t>
            </a:r>
            <a:r>
              <a:rPr lang="nl-NL" dirty="0" err="1">
                <a:latin typeface="Open Sans"/>
                <a:ea typeface="Open Sans" panose="020B0606030504020204" pitchFamily="34" charset="0"/>
                <a:cs typeface="Open Sans"/>
              </a:rPr>
              <a:t>Pod</a:t>
            </a:r>
            <a:r>
              <a:rPr lang="nl-NL" dirty="0">
                <a:latin typeface="Open Sans"/>
                <a:ea typeface="Open Sans" panose="020B0606030504020204" pitchFamily="34" charset="0"/>
                <a:cs typeface="Open Sans"/>
              </a:rPr>
              <a:t> te activeren</a:t>
            </a:r>
            <a:endParaRPr lang="nl-NL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Rectangle 30">
            <a:extLst>
              <a:ext uri="{FF2B5EF4-FFF2-40B4-BE49-F238E27FC236}">
                <a16:creationId xmlns:a16="http://schemas.microsoft.com/office/drawing/2014/main" id="{BA9CD7B2-1858-614F-8CE9-F1788AA62FA8}"/>
              </a:ext>
            </a:extLst>
          </p:cNvPr>
          <p:cNvSpPr/>
          <p:nvPr/>
        </p:nvSpPr>
        <p:spPr>
          <a:xfrm>
            <a:off x="5289629" y="1491344"/>
            <a:ext cx="336823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l-NL" sz="1400" dirty="0">
                <a:latin typeface="Open Sans"/>
                <a:cs typeface="Open Sans"/>
              </a:rPr>
              <a:t>Scan </a:t>
            </a:r>
            <a:r>
              <a:rPr lang="nl-NL" dirty="0">
                <a:latin typeface="Open Sans"/>
                <a:cs typeface="Open Sans"/>
              </a:rPr>
              <a:t>en connecteer</a:t>
            </a:r>
            <a:r>
              <a:rPr lang="nl-NL" sz="1400" dirty="0">
                <a:latin typeface="Open Sans"/>
                <a:cs typeface="Open Sans"/>
              </a:rPr>
              <a:t> met de </a:t>
            </a:r>
            <a:r>
              <a:rPr lang="nl-NL" sz="1400" dirty="0" err="1">
                <a:latin typeface="Open Sans"/>
                <a:cs typeface="Open Sans"/>
              </a:rPr>
              <a:t>Diary</a:t>
            </a:r>
            <a:r>
              <a:rPr lang="nl-NL" sz="1400" dirty="0">
                <a:latin typeface="Open Sans"/>
                <a:cs typeface="Open Sans"/>
              </a:rPr>
              <a:t> </a:t>
            </a:r>
            <a:r>
              <a:rPr lang="nl-NL" sz="1400" dirty="0" err="1">
                <a:latin typeface="Open Sans"/>
                <a:cs typeface="Open Sans"/>
              </a:rPr>
              <a:t>Pod</a:t>
            </a:r>
            <a:endParaRPr lang="nl-NL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4" name="Afbeelding 3" descr="Afbeelding met controller, spel, verschillend, keukenapparaat&#10;&#10;Automatisch gegenereerde beschrijving">
            <a:extLst>
              <a:ext uri="{FF2B5EF4-FFF2-40B4-BE49-F238E27FC236}">
                <a16:creationId xmlns:a16="http://schemas.microsoft.com/office/drawing/2014/main" id="{702B1D82-2296-8C41-90D0-D57FAC96731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92500" y="2135390"/>
            <a:ext cx="2621743" cy="4722610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CBA4C9A7-320A-AE40-86DA-7823FC1DE14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28166" y="1845161"/>
            <a:ext cx="2392500" cy="3931377"/>
          </a:xfrm>
          <a:prstGeom prst="rect">
            <a:avLst/>
          </a:prstGeom>
        </p:spPr>
      </p:pic>
      <p:sp>
        <p:nvSpPr>
          <p:cNvPr id="17" name="Ovaal 16">
            <a:extLst>
              <a:ext uri="{FF2B5EF4-FFF2-40B4-BE49-F238E27FC236}">
                <a16:creationId xmlns:a16="http://schemas.microsoft.com/office/drawing/2014/main" id="{006A46E5-7574-264A-93C1-4E332D847609}"/>
              </a:ext>
            </a:extLst>
          </p:cNvPr>
          <p:cNvSpPr/>
          <p:nvPr/>
        </p:nvSpPr>
        <p:spPr>
          <a:xfrm>
            <a:off x="3545840" y="5745527"/>
            <a:ext cx="494510" cy="497012"/>
          </a:xfrm>
          <a:prstGeom prst="ellipse">
            <a:avLst/>
          </a:prstGeom>
          <a:noFill/>
          <a:ln w="19050">
            <a:solidFill>
              <a:srgbClr val="307B8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3" name="Ovaal 22">
            <a:extLst>
              <a:ext uri="{FF2B5EF4-FFF2-40B4-BE49-F238E27FC236}">
                <a16:creationId xmlns:a16="http://schemas.microsoft.com/office/drawing/2014/main" id="{0F9990E6-A82E-E247-A307-4BFE419426A0}"/>
              </a:ext>
            </a:extLst>
          </p:cNvPr>
          <p:cNvSpPr/>
          <p:nvPr/>
        </p:nvSpPr>
        <p:spPr>
          <a:xfrm>
            <a:off x="3483584" y="5685219"/>
            <a:ext cx="620427" cy="623566"/>
          </a:xfrm>
          <a:prstGeom prst="ellipse">
            <a:avLst/>
          </a:prstGeom>
          <a:noFill/>
          <a:ln>
            <a:solidFill>
              <a:srgbClr val="307B8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" name="Google Shape;99;g70ba2964e2_0_405">
            <a:extLst>
              <a:ext uri="{FF2B5EF4-FFF2-40B4-BE49-F238E27FC236}">
                <a16:creationId xmlns:a16="http://schemas.microsoft.com/office/drawing/2014/main" id="{3C022F4C-D400-FB53-45E3-3A000E6A9699}"/>
              </a:ext>
            </a:extLst>
          </p:cNvPr>
          <p:cNvSpPr/>
          <p:nvPr/>
        </p:nvSpPr>
        <p:spPr>
          <a:xfrm>
            <a:off x="228286" y="616500"/>
            <a:ext cx="2043285" cy="542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nl-NL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Plasdagboek met de</a:t>
            </a:r>
            <a:r>
              <a:rPr lang="nl-NL" sz="1400" b="0" i="0" u="none" strike="noStrike" cap="none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nl-NL" sz="1400" b="0" i="0" u="none" strike="noStrike" cap="none" dirty="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Diary</a:t>
            </a:r>
            <a:r>
              <a:rPr lang="nl-NL" sz="1400" b="0" i="0" u="none" strike="noStrike" cap="none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nl-NL" sz="1400" b="0" i="0" u="none" strike="noStrike" cap="none" dirty="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Pod</a:t>
            </a:r>
            <a:endParaRPr lang="nl-NL" sz="1400" b="0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nl-NL" sz="1400" b="1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1.</a:t>
            </a:r>
            <a:r>
              <a:rPr lang="nl-NL" sz="1200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nl-NL" sz="1200" dirty="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Minze</a:t>
            </a:r>
            <a:r>
              <a:rPr lang="nl-NL" sz="1200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Flow app</a:t>
            </a:r>
            <a:endParaRPr lang="nl-NL" sz="1200" b="0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lvl="0">
              <a:buSzPts val="1200"/>
            </a:pPr>
            <a:r>
              <a:rPr lang="nl-NL" sz="1200" i="1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 - </a:t>
            </a: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download de app</a:t>
            </a:r>
          </a:p>
          <a:p>
            <a:pPr lvl="0">
              <a:buSzPts val="1200"/>
            </a:pPr>
            <a:r>
              <a:rPr lang="nl-NL" sz="1200" i="1" dirty="0">
                <a:solidFill>
                  <a:srgbClr val="5D909B"/>
                </a:solidFill>
                <a:latin typeface="Open Sans"/>
                <a:ea typeface="Open Sans"/>
                <a:cs typeface="Open Sans"/>
                <a:sym typeface="Open Sans"/>
              </a:rPr>
              <a:t> - </a:t>
            </a:r>
            <a:r>
              <a:rPr lang="nl-NL" sz="1200" i="1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volg de stappen in app</a:t>
            </a:r>
          </a:p>
          <a:p>
            <a:pPr lvl="0">
              <a:buSzPts val="1200"/>
            </a:pP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- personaliseer je dagboek en volg de training</a:t>
            </a:r>
            <a:endParaRPr lang="nl-NL" sz="1200" b="0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2. Start wanneer je opstaat en registreer je eerst ochtendplas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- plas in de </a:t>
            </a:r>
            <a:r>
              <a:rPr lang="nl-NL" sz="1200" i="1" dirty="0" err="1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Diary</a:t>
            </a: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nl-NL" sz="1200" i="1" dirty="0" err="1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Pod</a:t>
            </a:r>
            <a:b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- druk op de knop na het plassen voor registratie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3. Beantwoord de vrage</a:t>
            </a:r>
            <a:r>
              <a:rPr lang="nl-NL" sz="1200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nlijsten in de app</a:t>
            </a: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4. Voeg andere plas-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dagboek events toe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5. Houd je dagboek bij tijdens de </a:t>
            </a:r>
            <a:r>
              <a:rPr lang="nl-NL" sz="1200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dag en nacht</a:t>
            </a: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6. </a:t>
            </a:r>
            <a:r>
              <a:rPr lang="nl-NL" sz="1200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Eindig een eerst cyclus met je ochtendplas de volgende dag</a:t>
            </a: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" name="Rechthoek: afgeronde hoeken 6">
            <a:extLst>
              <a:ext uri="{FF2B5EF4-FFF2-40B4-BE49-F238E27FC236}">
                <a16:creationId xmlns:a16="http://schemas.microsoft.com/office/drawing/2014/main" id="{B1AB7A03-9B8E-8D31-8DC9-9B863BA8C9A4}"/>
              </a:ext>
            </a:extLst>
          </p:cNvPr>
          <p:cNvSpPr/>
          <p:nvPr/>
        </p:nvSpPr>
        <p:spPr>
          <a:xfrm>
            <a:off x="5391151" y="2628900"/>
            <a:ext cx="1752600" cy="2756806"/>
          </a:xfrm>
          <a:prstGeom prst="roundRect">
            <a:avLst>
              <a:gd name="adj" fmla="val 7783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3C007785-1238-E38E-9485-B5F303F9F0AA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71368" y="2540307"/>
            <a:ext cx="1439032" cy="2853760"/>
          </a:xfrm>
          <a:prstGeom prst="rect">
            <a:avLst/>
          </a:prstGeom>
        </p:spPr>
      </p:pic>
      <p:cxnSp>
        <p:nvCxnSpPr>
          <p:cNvPr id="13" name="Google Shape;228;g71ec2c26b6_0_250">
            <a:extLst>
              <a:ext uri="{FF2B5EF4-FFF2-40B4-BE49-F238E27FC236}">
                <a16:creationId xmlns:a16="http://schemas.microsoft.com/office/drawing/2014/main" id="{167CAE0A-1637-B2F4-2681-3DA9CA40466F}"/>
              </a:ext>
            </a:extLst>
          </p:cNvPr>
          <p:cNvCxnSpPr>
            <a:cxnSpLocks/>
          </p:cNvCxnSpPr>
          <p:nvPr/>
        </p:nvCxnSpPr>
        <p:spPr>
          <a:xfrm flipH="1">
            <a:off x="4013152" y="3429000"/>
            <a:ext cx="1682798" cy="2347538"/>
          </a:xfrm>
          <a:prstGeom prst="straightConnector1">
            <a:avLst/>
          </a:prstGeom>
          <a:noFill/>
          <a:ln w="25400" cap="flat" cmpd="sng">
            <a:solidFill>
              <a:srgbClr val="307B86"/>
            </a:solidFill>
            <a:prstDash val="solid"/>
            <a:round/>
            <a:headEnd type="oval" w="med" len="med"/>
            <a:tailEnd type="triangle" w="med" len="med"/>
          </a:ln>
        </p:spPr>
      </p:cxnSp>
      <p:grpSp>
        <p:nvGrpSpPr>
          <p:cNvPr id="18" name="Groep 17">
            <a:extLst>
              <a:ext uri="{FF2B5EF4-FFF2-40B4-BE49-F238E27FC236}">
                <a16:creationId xmlns:a16="http://schemas.microsoft.com/office/drawing/2014/main" id="{C2BF44E9-6B53-879F-2648-FCF32E259BA6}"/>
              </a:ext>
            </a:extLst>
          </p:cNvPr>
          <p:cNvGrpSpPr/>
          <p:nvPr/>
        </p:nvGrpSpPr>
        <p:grpSpPr>
          <a:xfrm>
            <a:off x="6969531" y="3264060"/>
            <a:ext cx="1946183" cy="3423590"/>
            <a:chOff x="6168252" y="3256089"/>
            <a:chExt cx="1946183" cy="3423590"/>
          </a:xfrm>
        </p:grpSpPr>
        <p:pic>
          <p:nvPicPr>
            <p:cNvPr id="20" name="Afbeelding 19">
              <a:extLst>
                <a:ext uri="{FF2B5EF4-FFF2-40B4-BE49-F238E27FC236}">
                  <a16:creationId xmlns:a16="http://schemas.microsoft.com/office/drawing/2014/main" id="{03F335AC-7518-D436-649A-D0A61DEB05C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168252" y="3256089"/>
              <a:ext cx="1946183" cy="3423590"/>
            </a:xfrm>
            <a:prstGeom prst="rect">
              <a:avLst/>
            </a:prstGeom>
          </p:spPr>
        </p:pic>
        <p:pic>
          <p:nvPicPr>
            <p:cNvPr id="21" name="Afbeelding 20">
              <a:extLst>
                <a:ext uri="{FF2B5EF4-FFF2-40B4-BE49-F238E27FC236}">
                  <a16:creationId xmlns:a16="http://schemas.microsoft.com/office/drawing/2014/main" id="{095298A9-E926-2B3D-CB63-57938B52EF9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443267" y="4278573"/>
              <a:ext cx="1405719" cy="532263"/>
            </a:xfrm>
            <a:prstGeom prst="rect">
              <a:avLst/>
            </a:prstGeom>
          </p:spPr>
        </p:pic>
        <p:sp>
          <p:nvSpPr>
            <p:cNvPr id="22" name="Rechthoek 21">
              <a:extLst>
                <a:ext uri="{FF2B5EF4-FFF2-40B4-BE49-F238E27FC236}">
                  <a16:creationId xmlns:a16="http://schemas.microsoft.com/office/drawing/2014/main" id="{8DDA7003-2B23-A469-F349-21ED1CFF3AC6}"/>
                </a:ext>
              </a:extLst>
            </p:cNvPr>
            <p:cNvSpPr/>
            <p:nvPr/>
          </p:nvSpPr>
          <p:spPr>
            <a:xfrm>
              <a:off x="6425851" y="4941683"/>
              <a:ext cx="1455406" cy="69484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dirty="0"/>
            </a:p>
          </p:txBody>
        </p:sp>
      </p:grpSp>
      <p:pic>
        <p:nvPicPr>
          <p:cNvPr id="27" name="Afbeelding 26">
            <a:extLst>
              <a:ext uri="{FF2B5EF4-FFF2-40B4-BE49-F238E27FC236}">
                <a16:creationId xmlns:a16="http://schemas.microsoft.com/office/drawing/2014/main" id="{6FD3E602-3C84-3853-1455-52302DCD5C2D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43752" y="3586892"/>
            <a:ext cx="1650496" cy="2944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26196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6" name="Google Shape;96;g70ba2964e2_0_405"/>
          <p:cNvGrpSpPr/>
          <p:nvPr/>
        </p:nvGrpSpPr>
        <p:grpSpPr>
          <a:xfrm>
            <a:off x="0" y="50"/>
            <a:ext cx="2392500" cy="6858000"/>
            <a:chOff x="0" y="50"/>
            <a:chExt cx="2392500" cy="6858000"/>
          </a:xfrm>
        </p:grpSpPr>
        <p:sp>
          <p:nvSpPr>
            <p:cNvPr id="97" name="Google Shape;97;g70ba2964e2_0_405"/>
            <p:cNvSpPr/>
            <p:nvPr/>
          </p:nvSpPr>
          <p:spPr>
            <a:xfrm>
              <a:off x="0" y="50"/>
              <a:ext cx="2392500" cy="6858000"/>
            </a:xfrm>
            <a:prstGeom prst="rect">
              <a:avLst/>
            </a:prstGeom>
            <a:gradFill>
              <a:gsLst>
                <a:gs pos="0">
                  <a:srgbClr val="3B6276"/>
                </a:gs>
                <a:gs pos="100000">
                  <a:srgbClr val="3E798E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98" name="Google Shape;98;g70ba2964e2_0_405"/>
            <p:cNvPicPr preferRelativeResize="0"/>
            <p:nvPr/>
          </p:nvPicPr>
          <p:blipFill rotWithShape="1">
            <a:blip r:embed="rId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51482" y="6209400"/>
              <a:ext cx="978550" cy="47825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3" name="Afbeelding 2">
            <a:extLst>
              <a:ext uri="{FF2B5EF4-FFF2-40B4-BE49-F238E27FC236}">
                <a16:creationId xmlns:a16="http://schemas.microsoft.com/office/drawing/2014/main" id="{9CDBC9CE-AF40-1040-99F3-281A86DF499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09475" y="894080"/>
            <a:ext cx="2790258" cy="5012348"/>
          </a:xfrm>
          <a:prstGeom prst="rect">
            <a:avLst/>
          </a:prstGeom>
        </p:spPr>
      </p:pic>
      <p:sp>
        <p:nvSpPr>
          <p:cNvPr id="20" name="Google Shape;270;g734b5b6c74_0_0">
            <a:extLst>
              <a:ext uri="{FF2B5EF4-FFF2-40B4-BE49-F238E27FC236}">
                <a16:creationId xmlns:a16="http://schemas.microsoft.com/office/drawing/2014/main" id="{039F5A5B-AA43-EC48-8CEE-FFCD9ABCC43E}"/>
              </a:ext>
            </a:extLst>
          </p:cNvPr>
          <p:cNvSpPr txBox="1"/>
          <p:nvPr/>
        </p:nvSpPr>
        <p:spPr>
          <a:xfrm>
            <a:off x="5723959" y="2644104"/>
            <a:ext cx="3191755" cy="151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Geeft de activatie code van de </a:t>
            </a:r>
            <a:r>
              <a:rPr lang="nl-NL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Diary</a:t>
            </a:r>
            <a:r>
              <a:rPr lang="nl-NL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nl-NL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Pod</a:t>
            </a:r>
            <a:r>
              <a:rPr lang="nl-NL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in die je hebt ontvangen via mail (6 karakters). Vervolgens zal je opnieuw een mail ontvangen van </a:t>
            </a:r>
            <a:r>
              <a:rPr lang="nl-NL" b="1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homeflow@minzehealth.com</a:t>
            </a: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nl-NL" dirty="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" name="Google Shape;99;g70ba2964e2_0_405">
            <a:extLst>
              <a:ext uri="{FF2B5EF4-FFF2-40B4-BE49-F238E27FC236}">
                <a16:creationId xmlns:a16="http://schemas.microsoft.com/office/drawing/2014/main" id="{179959ED-67EF-E3B8-9498-581622C5E2FD}"/>
              </a:ext>
            </a:extLst>
          </p:cNvPr>
          <p:cNvSpPr/>
          <p:nvPr/>
        </p:nvSpPr>
        <p:spPr>
          <a:xfrm>
            <a:off x="228286" y="616500"/>
            <a:ext cx="2043285" cy="542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nl-NL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Plasdagboek met de</a:t>
            </a:r>
            <a:r>
              <a:rPr lang="nl-NL" sz="1400" b="0" i="0" u="none" strike="noStrike" cap="none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nl-NL" sz="1400" b="0" i="0" u="none" strike="noStrike" cap="none" dirty="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Diary</a:t>
            </a:r>
            <a:r>
              <a:rPr lang="nl-NL" sz="1400" b="0" i="0" u="none" strike="noStrike" cap="none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nl-NL" sz="1400" b="0" i="0" u="none" strike="noStrike" cap="none" dirty="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Pod</a:t>
            </a:r>
            <a:endParaRPr lang="nl-NL" sz="1400" b="0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nl-NL" sz="1400" b="1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1.</a:t>
            </a:r>
            <a:r>
              <a:rPr lang="nl-NL" sz="1200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nl-NL" sz="1200" dirty="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Minze</a:t>
            </a:r>
            <a:r>
              <a:rPr lang="nl-NL" sz="1200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Flow app</a:t>
            </a:r>
            <a:endParaRPr lang="nl-NL" sz="1200" b="0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lvl="0">
              <a:buSzPts val="1200"/>
            </a:pPr>
            <a:r>
              <a:rPr lang="nl-NL" sz="1200" i="1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 - </a:t>
            </a: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download de app</a:t>
            </a:r>
          </a:p>
          <a:p>
            <a:pPr lvl="0">
              <a:buSzPts val="1200"/>
            </a:pPr>
            <a:r>
              <a:rPr lang="nl-NL" sz="1200" i="1" dirty="0">
                <a:solidFill>
                  <a:srgbClr val="5D909B"/>
                </a:solidFill>
                <a:latin typeface="Open Sans"/>
                <a:ea typeface="Open Sans"/>
                <a:cs typeface="Open Sans"/>
                <a:sym typeface="Open Sans"/>
              </a:rPr>
              <a:t> - </a:t>
            </a:r>
            <a:r>
              <a:rPr lang="nl-NL" sz="1200" i="1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volg de stappen in app</a:t>
            </a:r>
          </a:p>
          <a:p>
            <a:pPr lvl="0">
              <a:buSzPts val="1200"/>
            </a:pP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- personaliseer je dagboek en volg de training</a:t>
            </a:r>
            <a:endParaRPr lang="nl-NL" sz="1200" b="0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2. Start wanneer je opstaat en registreer je eerst ochtendplas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- plas in de </a:t>
            </a:r>
            <a:r>
              <a:rPr lang="nl-NL" sz="1200" i="1" dirty="0" err="1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Diary</a:t>
            </a: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nl-NL" sz="1200" i="1" dirty="0" err="1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Pod</a:t>
            </a:r>
            <a:b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- druk op de knop na het plassen voor registratie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3. Beantwoord de vrage</a:t>
            </a:r>
            <a:r>
              <a:rPr lang="nl-NL" sz="1200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nlijsten in de app</a:t>
            </a: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4. Voeg andere plas-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dagboek events toe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5. Houd je dagboek bij tijdens de </a:t>
            </a:r>
            <a:r>
              <a:rPr lang="nl-NL" sz="1200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dag en nacht</a:t>
            </a: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6. </a:t>
            </a:r>
            <a:r>
              <a:rPr lang="nl-NL" sz="1200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Eindig een eerst cyclus met je ochtendplas de volgende dag</a:t>
            </a: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9" name="Google Shape;273;g734b5b6c74_0_0">
            <a:extLst>
              <a:ext uri="{FF2B5EF4-FFF2-40B4-BE49-F238E27FC236}">
                <a16:creationId xmlns:a16="http://schemas.microsoft.com/office/drawing/2014/main" id="{1CBBB92F-071A-FD46-D998-8A6E03168BDA}"/>
              </a:ext>
            </a:extLst>
          </p:cNvPr>
          <p:cNvSpPr/>
          <p:nvPr/>
        </p:nvSpPr>
        <p:spPr>
          <a:xfrm>
            <a:off x="3041255" y="5906428"/>
            <a:ext cx="2330288" cy="7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000" b="1" dirty="0">
                <a:solidFill>
                  <a:srgbClr val="307B86"/>
                </a:solidFill>
                <a:latin typeface="Open Sans"/>
                <a:ea typeface="Open Sans"/>
                <a:cs typeface="Open Sans"/>
                <a:sym typeface="Open Sans"/>
              </a:rPr>
              <a:t>Als je dit scherm niet ziet, </a:t>
            </a:r>
            <a:r>
              <a:rPr lang="nl-NL" sz="1000" dirty="0">
                <a:solidFill>
                  <a:srgbClr val="307B86"/>
                </a:solidFill>
                <a:latin typeface="Open Sans"/>
                <a:ea typeface="Open Sans"/>
                <a:cs typeface="Open Sans"/>
                <a:sym typeface="Open Sans"/>
              </a:rPr>
              <a:t>ga je automatisch naar de volgende stap</a:t>
            </a:r>
            <a:endParaRPr lang="nl-NL" sz="1000" b="0" i="0" u="none" strike="noStrike" cap="none" dirty="0">
              <a:solidFill>
                <a:srgbClr val="307B86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000" b="0" i="0" u="none" strike="noStrike" cap="none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10" name="Google Shape;274;g734b5b6c74_0_0">
            <a:extLst>
              <a:ext uri="{FF2B5EF4-FFF2-40B4-BE49-F238E27FC236}">
                <a16:creationId xmlns:a16="http://schemas.microsoft.com/office/drawing/2014/main" id="{F8661755-33EE-19A9-CBAF-63ECB0FAD5AB}"/>
              </a:ext>
            </a:extLst>
          </p:cNvPr>
          <p:cNvGrpSpPr/>
          <p:nvPr/>
        </p:nvGrpSpPr>
        <p:grpSpPr>
          <a:xfrm>
            <a:off x="2724158" y="5908931"/>
            <a:ext cx="357450" cy="369300"/>
            <a:chOff x="2868428" y="6176988"/>
            <a:chExt cx="326700" cy="369300"/>
          </a:xfrm>
        </p:grpSpPr>
        <p:sp>
          <p:nvSpPr>
            <p:cNvPr id="11" name="Google Shape;275;g734b5b6c74_0_0">
              <a:extLst>
                <a:ext uri="{FF2B5EF4-FFF2-40B4-BE49-F238E27FC236}">
                  <a16:creationId xmlns:a16="http://schemas.microsoft.com/office/drawing/2014/main" id="{CAA874F2-D2B0-785B-C485-4AD5DC8DE167}"/>
                </a:ext>
              </a:extLst>
            </p:cNvPr>
            <p:cNvSpPr/>
            <p:nvPr/>
          </p:nvSpPr>
          <p:spPr>
            <a:xfrm>
              <a:off x="2868428" y="6204965"/>
              <a:ext cx="326700" cy="326700"/>
            </a:xfrm>
            <a:prstGeom prst="ellipse">
              <a:avLst/>
            </a:prstGeom>
            <a:solidFill>
              <a:srgbClr val="307B86"/>
            </a:solidFill>
            <a:ln w="1905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2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" name="Google Shape;276;g734b5b6c74_0_0">
              <a:extLst>
                <a:ext uri="{FF2B5EF4-FFF2-40B4-BE49-F238E27FC236}">
                  <a16:creationId xmlns:a16="http://schemas.microsoft.com/office/drawing/2014/main" id="{27F6CCB4-20DF-53CB-971E-E95F35DF9810}"/>
                </a:ext>
              </a:extLst>
            </p:cNvPr>
            <p:cNvSpPr txBox="1"/>
            <p:nvPr/>
          </p:nvSpPr>
          <p:spPr>
            <a:xfrm>
              <a:off x="2903166" y="6176988"/>
              <a:ext cx="255079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n-US" sz="2000" b="0" i="0" u="none" strike="noStrike" cap="none" dirty="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!</a:t>
              </a:r>
              <a:endParaRPr sz="1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" name="Google Shape;270;g734b5b6c74_0_0">
            <a:extLst>
              <a:ext uri="{FF2B5EF4-FFF2-40B4-BE49-F238E27FC236}">
                <a16:creationId xmlns:a16="http://schemas.microsoft.com/office/drawing/2014/main" id="{FD6AFB46-D982-CAF4-064F-FF78337F957E}"/>
              </a:ext>
            </a:extLst>
          </p:cNvPr>
          <p:cNvSpPr txBox="1"/>
          <p:nvPr/>
        </p:nvSpPr>
        <p:spPr>
          <a:xfrm>
            <a:off x="5723958" y="4206450"/>
            <a:ext cx="3454967" cy="151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Indien u geen mail heeft ontvangen, contacteer, contacteer uw arts.</a:t>
            </a:r>
          </a:p>
        </p:txBody>
      </p:sp>
      <p:sp>
        <p:nvSpPr>
          <p:cNvPr id="8" name="Rechthoek: afgeronde hoeken 7">
            <a:extLst>
              <a:ext uri="{FF2B5EF4-FFF2-40B4-BE49-F238E27FC236}">
                <a16:creationId xmlns:a16="http://schemas.microsoft.com/office/drawing/2014/main" id="{071D719F-D75A-E6C7-CA17-945545891B62}"/>
              </a:ext>
            </a:extLst>
          </p:cNvPr>
          <p:cNvSpPr/>
          <p:nvPr/>
        </p:nvSpPr>
        <p:spPr>
          <a:xfrm>
            <a:off x="2933700" y="1782050"/>
            <a:ext cx="2257425" cy="3666250"/>
          </a:xfrm>
          <a:prstGeom prst="roundRect">
            <a:avLst>
              <a:gd name="adj" fmla="val 7783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2DD7499F-5057-446F-8247-2F71AEA6913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1255" y="1647825"/>
            <a:ext cx="1965960" cy="3800475"/>
          </a:xfrm>
          <a:prstGeom prst="rect">
            <a:avLst/>
          </a:prstGeom>
        </p:spPr>
      </p:pic>
      <p:cxnSp>
        <p:nvCxnSpPr>
          <p:cNvPr id="14" name="Google Shape;228;g71ec2c26b6_0_250">
            <a:extLst>
              <a:ext uri="{FF2B5EF4-FFF2-40B4-BE49-F238E27FC236}">
                <a16:creationId xmlns:a16="http://schemas.microsoft.com/office/drawing/2014/main" id="{DABC0528-7843-D3CB-B2C8-C6EB35BF49AA}"/>
              </a:ext>
            </a:extLst>
          </p:cNvPr>
          <p:cNvCxnSpPr>
            <a:cxnSpLocks/>
          </p:cNvCxnSpPr>
          <p:nvPr/>
        </p:nvCxnSpPr>
        <p:spPr>
          <a:xfrm flipH="1">
            <a:off x="4678680" y="3004673"/>
            <a:ext cx="895553" cy="0"/>
          </a:xfrm>
          <a:prstGeom prst="straightConnector1">
            <a:avLst/>
          </a:prstGeom>
          <a:noFill/>
          <a:ln w="25400" cap="flat" cmpd="sng">
            <a:solidFill>
              <a:srgbClr val="307B86"/>
            </a:solidFill>
            <a:prstDash val="solid"/>
            <a:round/>
            <a:headEnd type="oval" w="med" len="med"/>
            <a:tailEnd type="triangle" w="med" len="med"/>
          </a:ln>
        </p:spPr>
      </p:cxnSp>
      <p:cxnSp>
        <p:nvCxnSpPr>
          <p:cNvPr id="15" name="Google Shape;228;g71ec2c26b6_0_250">
            <a:extLst>
              <a:ext uri="{FF2B5EF4-FFF2-40B4-BE49-F238E27FC236}">
                <a16:creationId xmlns:a16="http://schemas.microsoft.com/office/drawing/2014/main" id="{D5508341-C0F6-E19F-55A5-15EB7A938E72}"/>
              </a:ext>
            </a:extLst>
          </p:cNvPr>
          <p:cNvCxnSpPr>
            <a:cxnSpLocks/>
          </p:cNvCxnSpPr>
          <p:nvPr/>
        </p:nvCxnSpPr>
        <p:spPr>
          <a:xfrm flipH="1">
            <a:off x="4678680" y="4494260"/>
            <a:ext cx="895553" cy="0"/>
          </a:xfrm>
          <a:prstGeom prst="straightConnector1">
            <a:avLst/>
          </a:prstGeom>
          <a:noFill/>
          <a:ln w="25400" cap="flat" cmpd="sng">
            <a:solidFill>
              <a:srgbClr val="307B86"/>
            </a:solidFill>
            <a:prstDash val="solid"/>
            <a:round/>
            <a:headEnd type="oval" w="med" len="med"/>
            <a:tailEnd type="triangle" w="med" len="med"/>
          </a:ln>
        </p:spPr>
      </p:cxnSp>
    </p:spTree>
    <p:extLst>
      <p:ext uri="{BB962C8B-B14F-4D97-AF65-F5344CB8AC3E}">
        <p14:creationId xmlns:p14="http://schemas.microsoft.com/office/powerpoint/2010/main" val="44233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6" name="Google Shape;96;g70ba2964e2_0_405"/>
          <p:cNvGrpSpPr/>
          <p:nvPr/>
        </p:nvGrpSpPr>
        <p:grpSpPr>
          <a:xfrm>
            <a:off x="0" y="50"/>
            <a:ext cx="2392500" cy="6858000"/>
            <a:chOff x="0" y="50"/>
            <a:chExt cx="2392500" cy="6858000"/>
          </a:xfrm>
        </p:grpSpPr>
        <p:sp>
          <p:nvSpPr>
            <p:cNvPr id="97" name="Google Shape;97;g70ba2964e2_0_405"/>
            <p:cNvSpPr/>
            <p:nvPr/>
          </p:nvSpPr>
          <p:spPr>
            <a:xfrm>
              <a:off x="0" y="50"/>
              <a:ext cx="2392500" cy="6858000"/>
            </a:xfrm>
            <a:prstGeom prst="rect">
              <a:avLst/>
            </a:prstGeom>
            <a:gradFill>
              <a:gsLst>
                <a:gs pos="0">
                  <a:srgbClr val="3B6276"/>
                </a:gs>
                <a:gs pos="100000">
                  <a:srgbClr val="3E798E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98" name="Google Shape;98;g70ba2964e2_0_405"/>
            <p:cNvPicPr preferRelativeResize="0"/>
            <p:nvPr/>
          </p:nvPicPr>
          <p:blipFill rotWithShape="1">
            <a:blip r:embed="rId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51482" y="6209400"/>
              <a:ext cx="978550" cy="47825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4" name="Afbeelding 3">
            <a:extLst>
              <a:ext uri="{FF2B5EF4-FFF2-40B4-BE49-F238E27FC236}">
                <a16:creationId xmlns:a16="http://schemas.microsoft.com/office/drawing/2014/main" id="{38438F75-E8C1-144F-9CBC-3644FA67386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86183" y="1558113"/>
            <a:ext cx="2649698" cy="4178992"/>
          </a:xfrm>
          <a:prstGeom prst="rect">
            <a:avLst/>
          </a:prstGeom>
        </p:spPr>
      </p:pic>
      <p:sp>
        <p:nvSpPr>
          <p:cNvPr id="2" name="Google Shape;99;g70ba2964e2_0_405">
            <a:extLst>
              <a:ext uri="{FF2B5EF4-FFF2-40B4-BE49-F238E27FC236}">
                <a16:creationId xmlns:a16="http://schemas.microsoft.com/office/drawing/2014/main" id="{23EC97DA-77CB-3FE2-9D6D-CB722A33098C}"/>
              </a:ext>
            </a:extLst>
          </p:cNvPr>
          <p:cNvSpPr/>
          <p:nvPr/>
        </p:nvSpPr>
        <p:spPr>
          <a:xfrm>
            <a:off x="228286" y="616500"/>
            <a:ext cx="2043285" cy="542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nl-NL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Plasdagboek met de</a:t>
            </a:r>
            <a:r>
              <a:rPr lang="nl-NL" sz="1400" b="0" i="0" u="none" strike="noStrike" cap="none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nl-NL" sz="1400" b="0" i="0" u="none" strike="noStrike" cap="none" dirty="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Diary</a:t>
            </a:r>
            <a:r>
              <a:rPr lang="nl-NL" sz="1400" b="0" i="0" u="none" strike="noStrike" cap="none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nl-NL" sz="1400" b="0" i="0" u="none" strike="noStrike" cap="none" dirty="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Pod</a:t>
            </a:r>
            <a:endParaRPr lang="nl-NL" sz="1400" b="0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nl-NL" sz="1400" b="1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1.</a:t>
            </a:r>
            <a:r>
              <a:rPr lang="nl-NL" sz="1200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nl-NL" sz="1200" dirty="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Minze</a:t>
            </a:r>
            <a:r>
              <a:rPr lang="nl-NL" sz="1200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Flow app</a:t>
            </a:r>
            <a:endParaRPr lang="nl-NL" sz="1200" b="0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lvl="0">
              <a:buSzPts val="1200"/>
            </a:pPr>
            <a:r>
              <a:rPr lang="nl-NL" sz="1200" i="1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 - </a:t>
            </a: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download de app</a:t>
            </a:r>
          </a:p>
          <a:p>
            <a:pPr lvl="0">
              <a:buSzPts val="1200"/>
            </a:pPr>
            <a:r>
              <a:rPr lang="nl-NL" sz="1200" i="1" dirty="0">
                <a:solidFill>
                  <a:srgbClr val="5D909B"/>
                </a:solidFill>
                <a:latin typeface="Open Sans"/>
                <a:ea typeface="Open Sans"/>
                <a:cs typeface="Open Sans"/>
                <a:sym typeface="Open Sans"/>
              </a:rPr>
              <a:t> - </a:t>
            </a:r>
            <a:r>
              <a:rPr lang="nl-NL" sz="1200" i="1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volg de stappen in app</a:t>
            </a:r>
          </a:p>
          <a:p>
            <a:pPr lvl="0">
              <a:buSzPts val="1200"/>
            </a:pP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- personaliseer je dagboek en volg de training</a:t>
            </a:r>
            <a:endParaRPr lang="nl-NL" sz="1200" b="0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2. Start wanneer je opstaat en registreer je eerst ochtendplas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- plas in de </a:t>
            </a:r>
            <a:r>
              <a:rPr lang="nl-NL" sz="1200" i="1" dirty="0" err="1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Diary</a:t>
            </a: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nl-NL" sz="1200" i="1" dirty="0" err="1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Pod</a:t>
            </a:r>
            <a:b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nl-NL" sz="1200" i="1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 - druk op de knop na het plassen voor registratie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3. Beantwoord de vrage</a:t>
            </a:r>
            <a:r>
              <a:rPr lang="nl-NL" sz="1200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nlijsten in de app</a:t>
            </a: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4. Voeg andere plas-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dagboek events toe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5. Houd je dagboek bij tijdens de </a:t>
            </a:r>
            <a:r>
              <a:rPr lang="nl-NL" sz="1200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dag en nacht</a:t>
            </a: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sz="1200" b="0" i="0" u="none" strike="noStrike" cap="none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6. </a:t>
            </a:r>
            <a:r>
              <a:rPr lang="nl-NL" sz="1200" dirty="0">
                <a:solidFill>
                  <a:srgbClr val="6A9BAB"/>
                </a:solidFill>
                <a:latin typeface="Open Sans"/>
                <a:ea typeface="Open Sans"/>
                <a:cs typeface="Open Sans"/>
                <a:sym typeface="Open Sans"/>
              </a:rPr>
              <a:t>Eindig een eerst cyclus met je ochtendplas de volgende dag</a:t>
            </a: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nl-NL" sz="1200" b="0" i="0" u="none" strike="noStrike" cap="none" dirty="0">
              <a:solidFill>
                <a:srgbClr val="6A9BAB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" name="Rechthoek: afgeronde hoeken 5">
            <a:extLst>
              <a:ext uri="{FF2B5EF4-FFF2-40B4-BE49-F238E27FC236}">
                <a16:creationId xmlns:a16="http://schemas.microsoft.com/office/drawing/2014/main" id="{D2508401-7216-A72C-6481-5EB4BE9591C5}"/>
              </a:ext>
            </a:extLst>
          </p:cNvPr>
          <p:cNvSpPr/>
          <p:nvPr/>
        </p:nvSpPr>
        <p:spPr>
          <a:xfrm>
            <a:off x="2858379" y="2128868"/>
            <a:ext cx="1957039" cy="3300382"/>
          </a:xfrm>
          <a:prstGeom prst="roundRect">
            <a:avLst>
              <a:gd name="adj" fmla="val 7783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DCBDB08A-0CC2-E9A5-85AE-5E61BD6F3B1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01248" y="2128867"/>
            <a:ext cx="1794578" cy="3223687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FFE8BEC5-E199-7EBF-C8F6-219E410E727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00" y="2680705"/>
            <a:ext cx="2649698" cy="4066370"/>
          </a:xfrm>
          <a:prstGeom prst="rect">
            <a:avLst/>
          </a:prstGeom>
        </p:spPr>
      </p:pic>
      <p:cxnSp>
        <p:nvCxnSpPr>
          <p:cNvPr id="10" name="Google Shape;300;g71ec2c26b6_0_319">
            <a:extLst>
              <a:ext uri="{FF2B5EF4-FFF2-40B4-BE49-F238E27FC236}">
                <a16:creationId xmlns:a16="http://schemas.microsoft.com/office/drawing/2014/main" id="{C43C54F4-7867-7F76-26D0-86C819A239F2}"/>
              </a:ext>
            </a:extLst>
          </p:cNvPr>
          <p:cNvCxnSpPr>
            <a:cxnSpLocks/>
          </p:cNvCxnSpPr>
          <p:nvPr/>
        </p:nvCxnSpPr>
        <p:spPr>
          <a:xfrm flipV="1">
            <a:off x="5589231" y="4482015"/>
            <a:ext cx="1405687" cy="1367485"/>
          </a:xfrm>
          <a:prstGeom prst="straightConnector1">
            <a:avLst/>
          </a:prstGeom>
          <a:noFill/>
          <a:ln w="25400" cap="flat" cmpd="sng">
            <a:solidFill>
              <a:srgbClr val="307B86"/>
            </a:solidFill>
            <a:prstDash val="solid"/>
            <a:round/>
            <a:headEnd type="oval" w="med" len="med"/>
            <a:tailEnd type="triangle" w="med" len="med"/>
          </a:ln>
        </p:spPr>
      </p:cxnSp>
      <p:sp>
        <p:nvSpPr>
          <p:cNvPr id="11" name="Google Shape;301;g71ec2c26b6_0_319">
            <a:extLst>
              <a:ext uri="{FF2B5EF4-FFF2-40B4-BE49-F238E27FC236}">
                <a16:creationId xmlns:a16="http://schemas.microsoft.com/office/drawing/2014/main" id="{1031BFE6-63CD-9F71-A01E-99E6E3E30DE8}"/>
              </a:ext>
            </a:extLst>
          </p:cNvPr>
          <p:cNvSpPr txBox="1"/>
          <p:nvPr/>
        </p:nvSpPr>
        <p:spPr>
          <a:xfrm>
            <a:off x="7035203" y="3916950"/>
            <a:ext cx="2108797" cy="151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Accepteer de Privacy Policy om te starten met het plasdagboek.</a:t>
            </a: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nl-NL" dirty="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1561773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1184</TotalTime>
  <Words>4004</Words>
  <Application>Microsoft Macintosh PowerPoint</Application>
  <PresentationFormat>On-screen Show (4:3)</PresentationFormat>
  <Paragraphs>754</Paragraphs>
  <Slides>36</Slides>
  <Notes>33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1" baseType="lpstr">
      <vt:lpstr>Open Sans</vt:lpstr>
      <vt:lpstr>Montserrat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Jiri Vermeulen</dc:creator>
  <cp:lastModifiedBy>Jiri Vermeulen</cp:lastModifiedBy>
  <cp:revision>33</cp:revision>
  <dcterms:created xsi:type="dcterms:W3CDTF">2017-10-19T09:19:29Z</dcterms:created>
  <dcterms:modified xsi:type="dcterms:W3CDTF">2023-09-08T07:52:06Z</dcterms:modified>
</cp:coreProperties>
</file>