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94" r:id="rId4"/>
    <p:sldId id="320" r:id="rId5"/>
    <p:sldId id="322" r:id="rId6"/>
    <p:sldId id="321" r:id="rId7"/>
    <p:sldId id="305" r:id="rId8"/>
    <p:sldId id="306" r:id="rId9"/>
    <p:sldId id="307" r:id="rId10"/>
    <p:sldId id="308" r:id="rId11"/>
    <p:sldId id="309" r:id="rId12"/>
    <p:sldId id="310" r:id="rId13"/>
    <p:sldId id="317" r:id="rId14"/>
    <p:sldId id="311" r:id="rId15"/>
    <p:sldId id="323" r:id="rId16"/>
    <p:sldId id="312" r:id="rId17"/>
    <p:sldId id="1941" r:id="rId18"/>
    <p:sldId id="1942" r:id="rId19"/>
    <p:sldId id="1943" r:id="rId20"/>
    <p:sldId id="1944" r:id="rId21"/>
    <p:sldId id="1946" r:id="rId22"/>
    <p:sldId id="272" r:id="rId23"/>
    <p:sldId id="315" r:id="rId24"/>
    <p:sldId id="275" r:id="rId25"/>
    <p:sldId id="276" r:id="rId26"/>
    <p:sldId id="277" r:id="rId27"/>
    <p:sldId id="278" r:id="rId28"/>
    <p:sldId id="2419" r:id="rId29"/>
    <p:sldId id="2411" r:id="rId30"/>
    <p:sldId id="1949" r:id="rId31"/>
    <p:sldId id="318" r:id="rId32"/>
    <p:sldId id="319" r:id="rId33"/>
    <p:sldId id="2418" r:id="rId34"/>
    <p:sldId id="2413" r:id="rId35"/>
    <p:sldId id="2420" r:id="rId36"/>
    <p:sldId id="2421" r:id="rId3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Montserrat" pitchFamily="2" charset="77"/>
      <p:regular r:id="rId43"/>
      <p:bold r:id="rId44"/>
      <p:italic r:id="rId45"/>
      <p:boldItalic r:id="rId46"/>
    </p:embeddedFont>
    <p:embeddedFont>
      <p:font typeface="Open Sans" panose="020B060603050402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jlODxOjU53UhCkKSObiIOfq+x3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E53"/>
    <a:srgbClr val="152836"/>
    <a:srgbClr val="4990E0"/>
    <a:srgbClr val="6A9BAB"/>
    <a:srgbClr val="5D909B"/>
    <a:srgbClr val="307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25"/>
    <p:restoredTop sz="94720"/>
  </p:normalViewPr>
  <p:slideViewPr>
    <p:cSldViewPr snapToGrid="0">
      <p:cViewPr varScale="1">
        <p:scale>
          <a:sx n="211" d="100"/>
          <a:sy n="211" d="100"/>
        </p:scale>
        <p:origin x="1768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0ba2964e2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g70ba2964e2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1505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0ba2964e2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g70ba2964e2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1894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0ba2964e2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g70ba2964e2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5574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0ba2964e2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g70ba2964e2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8748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0ba2964e2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g70ba2964e2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1801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0ba2964e2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g70ba2964e2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367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0ba2964e2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g70ba2964e2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5208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f3162170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g7f3162170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5094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f3a897f6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g7f3a897f6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9743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f3a897f6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7f3a897f6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6294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0ba2964e2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g70ba2964e2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f3a897f6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g7f3a897f6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4481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f3a897f6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g7f3a897f6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9967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f3a897f6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g7f3a897f6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7589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0ba2964e2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g70ba2964e2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72247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7f3a897f6b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0" name="Google Shape;360;g7f3a897f6b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5036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f3a897f6b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g7f3a897f6b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7559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7f3a897f6b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6" name="Google Shape;386;g7f3a897f6b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35281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7f3a897f6b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g7f3a897f6b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17296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7f3a897f6b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g7f3a897f6b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97255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7f3a897f6b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g7f3a897f6b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43591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0ba2964e2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g70ba2964e2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00924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f3a897f6b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5" name="Google Shape;425;g7f3a897f6b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63624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0ba2964e2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g70ba2964e2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70996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0ba2964e2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g70ba2964e2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14034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7589d20240_1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g7589d20240_1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8" name="Google Shape;418;g7589d20240_1_2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8581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0ba2964e2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g70ba2964e2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1796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0ba2964e2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g70ba2964e2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97676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0ba2964e2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g70ba2964e2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6141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0ba2964e2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g70ba2964e2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90432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0ba2964e2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g70ba2964e2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4312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0ba2964e2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g70ba2964e2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942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51"/>
          <p:cNvSpPr txBox="1">
            <a:spLocks noGrp="1"/>
          </p:cNvSpPr>
          <p:nvPr>
            <p:ph type="ftr" idx="11"/>
          </p:nvPr>
        </p:nvSpPr>
        <p:spPr>
          <a:xfrm>
            <a:off x="4872354" y="6611705"/>
            <a:ext cx="3854044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1"/>
          <p:cNvSpPr txBox="1">
            <a:spLocks noGrp="1"/>
          </p:cNvSpPr>
          <p:nvPr>
            <p:ph type="sldNum" idx="12"/>
          </p:nvPr>
        </p:nvSpPr>
        <p:spPr>
          <a:xfrm>
            <a:off x="8758663" y="6611705"/>
            <a:ext cx="312236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6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60"/>
          <p:cNvSpPr txBox="1">
            <a:spLocks noGrp="1"/>
          </p:cNvSpPr>
          <p:nvPr>
            <p:ph type="ftr" idx="11"/>
          </p:nvPr>
        </p:nvSpPr>
        <p:spPr>
          <a:xfrm>
            <a:off x="4872354" y="6611705"/>
            <a:ext cx="3854044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0"/>
          <p:cNvSpPr txBox="1">
            <a:spLocks noGrp="1"/>
          </p:cNvSpPr>
          <p:nvPr>
            <p:ph type="sldNum" idx="12"/>
          </p:nvPr>
        </p:nvSpPr>
        <p:spPr>
          <a:xfrm>
            <a:off x="8758663" y="6611705"/>
            <a:ext cx="312236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6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61"/>
          <p:cNvSpPr txBox="1">
            <a:spLocks noGrp="1"/>
          </p:cNvSpPr>
          <p:nvPr>
            <p:ph type="ftr" idx="11"/>
          </p:nvPr>
        </p:nvSpPr>
        <p:spPr>
          <a:xfrm>
            <a:off x="4872354" y="6611705"/>
            <a:ext cx="3854044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1"/>
          <p:cNvSpPr txBox="1">
            <a:spLocks noGrp="1"/>
          </p:cNvSpPr>
          <p:nvPr>
            <p:ph type="sldNum" idx="12"/>
          </p:nvPr>
        </p:nvSpPr>
        <p:spPr>
          <a:xfrm>
            <a:off x="8758663" y="6611705"/>
            <a:ext cx="312236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2"/>
          <p:cNvSpPr txBox="1">
            <a:spLocks noGrp="1"/>
          </p:cNvSpPr>
          <p:nvPr>
            <p:ph type="ftr" idx="11"/>
          </p:nvPr>
        </p:nvSpPr>
        <p:spPr>
          <a:xfrm>
            <a:off x="5117876" y="6611705"/>
            <a:ext cx="3503676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2"/>
          <p:cNvSpPr txBox="1">
            <a:spLocks noGrp="1"/>
          </p:cNvSpPr>
          <p:nvPr>
            <p:ph type="sldNum" idx="12"/>
          </p:nvPr>
        </p:nvSpPr>
        <p:spPr>
          <a:xfrm>
            <a:off x="8655540" y="6611705"/>
            <a:ext cx="377806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3"/>
          <p:cNvSpPr txBox="1">
            <a:spLocks noGrp="1"/>
          </p:cNvSpPr>
          <p:nvPr>
            <p:ph type="ftr" idx="11"/>
          </p:nvPr>
        </p:nvSpPr>
        <p:spPr>
          <a:xfrm>
            <a:off x="4872354" y="6611705"/>
            <a:ext cx="3854044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3"/>
          <p:cNvSpPr txBox="1">
            <a:spLocks noGrp="1"/>
          </p:cNvSpPr>
          <p:nvPr>
            <p:ph type="sldNum" idx="12"/>
          </p:nvPr>
        </p:nvSpPr>
        <p:spPr>
          <a:xfrm>
            <a:off x="8758663" y="6611705"/>
            <a:ext cx="312236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4"/>
          <p:cNvSpPr txBox="1">
            <a:spLocks noGrp="1"/>
          </p:cNvSpPr>
          <p:nvPr>
            <p:ph type="ftr" idx="11"/>
          </p:nvPr>
        </p:nvSpPr>
        <p:spPr>
          <a:xfrm>
            <a:off x="4872354" y="6611705"/>
            <a:ext cx="3854044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4"/>
          <p:cNvSpPr txBox="1">
            <a:spLocks noGrp="1"/>
          </p:cNvSpPr>
          <p:nvPr>
            <p:ph type="sldNum" idx="12"/>
          </p:nvPr>
        </p:nvSpPr>
        <p:spPr>
          <a:xfrm>
            <a:off x="8758663" y="6611705"/>
            <a:ext cx="312236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5"/>
          <p:cNvSpPr txBox="1">
            <a:spLocks noGrp="1"/>
          </p:cNvSpPr>
          <p:nvPr>
            <p:ph type="ftr" idx="11"/>
          </p:nvPr>
        </p:nvSpPr>
        <p:spPr>
          <a:xfrm>
            <a:off x="4872354" y="6611705"/>
            <a:ext cx="3854044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5"/>
          <p:cNvSpPr txBox="1">
            <a:spLocks noGrp="1"/>
          </p:cNvSpPr>
          <p:nvPr>
            <p:ph type="sldNum" idx="12"/>
          </p:nvPr>
        </p:nvSpPr>
        <p:spPr>
          <a:xfrm>
            <a:off x="8758663" y="6611705"/>
            <a:ext cx="312236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5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5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5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5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56"/>
          <p:cNvSpPr txBox="1">
            <a:spLocks noGrp="1"/>
          </p:cNvSpPr>
          <p:nvPr>
            <p:ph type="ftr" idx="11"/>
          </p:nvPr>
        </p:nvSpPr>
        <p:spPr>
          <a:xfrm>
            <a:off x="4872354" y="6611705"/>
            <a:ext cx="3854044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6"/>
          <p:cNvSpPr txBox="1">
            <a:spLocks noGrp="1"/>
          </p:cNvSpPr>
          <p:nvPr>
            <p:ph type="sldNum" idx="12"/>
          </p:nvPr>
        </p:nvSpPr>
        <p:spPr>
          <a:xfrm>
            <a:off x="8758663" y="6611705"/>
            <a:ext cx="312236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57"/>
          <p:cNvSpPr txBox="1">
            <a:spLocks noGrp="1"/>
          </p:cNvSpPr>
          <p:nvPr>
            <p:ph type="ftr" idx="11"/>
          </p:nvPr>
        </p:nvSpPr>
        <p:spPr>
          <a:xfrm>
            <a:off x="4872354" y="6611705"/>
            <a:ext cx="3854044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7"/>
          <p:cNvSpPr txBox="1">
            <a:spLocks noGrp="1"/>
          </p:cNvSpPr>
          <p:nvPr>
            <p:ph type="sldNum" idx="12"/>
          </p:nvPr>
        </p:nvSpPr>
        <p:spPr>
          <a:xfrm>
            <a:off x="8758663" y="6611705"/>
            <a:ext cx="312236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5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5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58"/>
          <p:cNvSpPr txBox="1">
            <a:spLocks noGrp="1"/>
          </p:cNvSpPr>
          <p:nvPr>
            <p:ph type="ftr" idx="11"/>
          </p:nvPr>
        </p:nvSpPr>
        <p:spPr>
          <a:xfrm>
            <a:off x="4872354" y="6611705"/>
            <a:ext cx="3854044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8"/>
          <p:cNvSpPr txBox="1">
            <a:spLocks noGrp="1"/>
          </p:cNvSpPr>
          <p:nvPr>
            <p:ph type="sldNum" idx="12"/>
          </p:nvPr>
        </p:nvSpPr>
        <p:spPr>
          <a:xfrm>
            <a:off x="8758663" y="6611705"/>
            <a:ext cx="312236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5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5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59"/>
          <p:cNvSpPr txBox="1">
            <a:spLocks noGrp="1"/>
          </p:cNvSpPr>
          <p:nvPr>
            <p:ph type="ftr" idx="11"/>
          </p:nvPr>
        </p:nvSpPr>
        <p:spPr>
          <a:xfrm>
            <a:off x="4872354" y="6611705"/>
            <a:ext cx="3854044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9"/>
          <p:cNvSpPr txBox="1">
            <a:spLocks noGrp="1"/>
          </p:cNvSpPr>
          <p:nvPr>
            <p:ph type="sldNum" idx="12"/>
          </p:nvPr>
        </p:nvSpPr>
        <p:spPr>
          <a:xfrm>
            <a:off x="8758663" y="6611705"/>
            <a:ext cx="312236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0"/>
          <p:cNvSpPr txBox="1">
            <a:spLocks noGrp="1"/>
          </p:cNvSpPr>
          <p:nvPr>
            <p:ph type="ftr" idx="11"/>
          </p:nvPr>
        </p:nvSpPr>
        <p:spPr>
          <a:xfrm>
            <a:off x="4872354" y="6611705"/>
            <a:ext cx="3854044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0"/>
          <p:cNvSpPr txBox="1">
            <a:spLocks noGrp="1"/>
          </p:cNvSpPr>
          <p:nvPr>
            <p:ph type="sldNum" idx="12"/>
          </p:nvPr>
        </p:nvSpPr>
        <p:spPr>
          <a:xfrm>
            <a:off x="8758663" y="6611705"/>
            <a:ext cx="312236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6.pn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57.png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0.png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6.png"/><Relationship Id="rId7" Type="http://schemas.openxmlformats.org/officeDocument/2006/relationships/image" Target="../media/image8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8.jpeg"/><Relationship Id="rId10" Type="http://schemas.openxmlformats.org/officeDocument/2006/relationships/image" Target="../media/image21.svg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6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/>
        </p:nvSpPr>
        <p:spPr>
          <a:xfrm>
            <a:off x="2097175" y="638075"/>
            <a:ext cx="5703004" cy="75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275" tIns="43625" rIns="87275" bIns="4362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BE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DIARY POD - GEAUTOMATISEERD PLASDAGBOEK </a:t>
            </a:r>
            <a:endParaRPr sz="18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STAP VOOR STAP</a:t>
            </a: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6879565" y="6475043"/>
            <a:ext cx="2086586" cy="195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275" tIns="43625" rIns="87275" bIns="436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Minze NV 2018 - all rights reserved - confidential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" descr="logohealth-at-home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-87374"/>
            <a:ext cx="1905314" cy="184894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8190450" y="615788"/>
            <a:ext cx="431100" cy="4311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8165732" y="638075"/>
            <a:ext cx="5679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275" tIns="43625" rIns="87275" bIns="436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latin typeface="Open Sans"/>
                <a:ea typeface="Open Sans"/>
                <a:cs typeface="Open Sans"/>
                <a:sym typeface="Open Sans"/>
              </a:rPr>
              <a:t>NL</a:t>
            </a:r>
            <a:endParaRPr sz="18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F75CA1C2-8D1A-B645-8ABB-2C02B9BC864B}"/>
              </a:ext>
            </a:extLst>
          </p:cNvPr>
          <p:cNvGrpSpPr/>
          <p:nvPr/>
        </p:nvGrpSpPr>
        <p:grpSpPr>
          <a:xfrm>
            <a:off x="-13667" y="1588013"/>
            <a:ext cx="9157667" cy="5272059"/>
            <a:chOff x="-13667" y="1588013"/>
            <a:chExt cx="9157667" cy="5272059"/>
          </a:xfrm>
        </p:grpSpPr>
        <p:pic>
          <p:nvPicPr>
            <p:cNvPr id="3" name="Afbeelding 2" descr="Afbeelding met spel, controller, elektronisch&#10;&#10;Automatisch gegenereerde beschrijving">
              <a:extLst>
                <a:ext uri="{FF2B5EF4-FFF2-40B4-BE49-F238E27FC236}">
                  <a16:creationId xmlns:a16="http://schemas.microsoft.com/office/drawing/2014/main" id="{A3D30726-FEBC-3A44-AB5A-3D0ABF6B5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133" y="1588013"/>
              <a:ext cx="7903747" cy="5272059"/>
            </a:xfrm>
            <a:prstGeom prst="rect">
              <a:avLst/>
            </a:prstGeom>
          </p:spPr>
        </p:pic>
        <p:pic>
          <p:nvPicPr>
            <p:cNvPr id="13" name="Afbeelding 12" descr="Afbeelding met spel, controller, elektronisch&#10;&#10;Automatisch gegenereerde beschrijving">
              <a:extLst>
                <a:ext uri="{FF2B5EF4-FFF2-40B4-BE49-F238E27FC236}">
                  <a16:creationId xmlns:a16="http://schemas.microsoft.com/office/drawing/2014/main" id="{2210F19B-2694-1C4C-AFAF-90F455E73C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667" y="1588013"/>
              <a:ext cx="685799" cy="5272059"/>
            </a:xfrm>
            <a:prstGeom prst="rect">
              <a:avLst/>
            </a:prstGeom>
          </p:spPr>
        </p:pic>
        <p:pic>
          <p:nvPicPr>
            <p:cNvPr id="14" name="Afbeelding 13" descr="Afbeelding met spel, controller, elektronisch&#10;&#10;Automatisch gegenereerde beschrijving">
              <a:extLst>
                <a:ext uri="{FF2B5EF4-FFF2-40B4-BE49-F238E27FC236}">
                  <a16:creationId xmlns:a16="http://schemas.microsoft.com/office/drawing/2014/main" id="{995394B7-6361-0D44-A019-1FF6A9677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71867" y="1588013"/>
              <a:ext cx="672133" cy="52720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g70ba2964e2_0_405"/>
          <p:cNvGrpSpPr/>
          <p:nvPr/>
        </p:nvGrpSpPr>
        <p:grpSpPr>
          <a:xfrm>
            <a:off x="0" y="50"/>
            <a:ext cx="2392500" cy="6858000"/>
            <a:chOff x="0" y="50"/>
            <a:chExt cx="2392500" cy="6858000"/>
          </a:xfrm>
        </p:grpSpPr>
        <p:sp>
          <p:nvSpPr>
            <p:cNvPr id="97" name="Google Shape;97;g70ba2964e2_0_405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" name="Google Shape;98;g70ba2964e2_0_405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ectangle 30">
            <a:extLst>
              <a:ext uri="{FF2B5EF4-FFF2-40B4-BE49-F238E27FC236}">
                <a16:creationId xmlns:a16="http://schemas.microsoft.com/office/drawing/2014/main" id="{8CE1A502-E676-234C-B835-E38688F0DB25}"/>
              </a:ext>
            </a:extLst>
          </p:cNvPr>
          <p:cNvSpPr/>
          <p:nvPr/>
        </p:nvSpPr>
        <p:spPr>
          <a:xfrm>
            <a:off x="2856758" y="542503"/>
            <a:ext cx="2790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Open Sans"/>
                <a:cs typeface="Open Sans"/>
              </a:rPr>
              <a:t>Personaliseer</a:t>
            </a:r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 plasdagboek</a:t>
            </a:r>
            <a:endParaRPr lang="nl-NL" sz="2400" b="1" dirty="0">
              <a:latin typeface="Open Sans"/>
              <a:cs typeface="Open Sans"/>
            </a:endParaRPr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id="{E5820552-CD41-3B45-8857-A6C52D41EFFE}"/>
              </a:ext>
            </a:extLst>
          </p:cNvPr>
          <p:cNvSpPr/>
          <p:nvPr/>
        </p:nvSpPr>
        <p:spPr>
          <a:xfrm>
            <a:off x="2812552" y="5256520"/>
            <a:ext cx="1683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>
                <a:latin typeface="Open Sans"/>
                <a:ea typeface="Open Sans" panose="020B0606030504020204" pitchFamily="34" charset="0"/>
                <a:cs typeface="Open Sans"/>
              </a:rPr>
              <a:t>Stel je hoe laat je naar bed gaat in de avond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30">
            <a:extLst>
              <a:ext uri="{FF2B5EF4-FFF2-40B4-BE49-F238E27FC236}">
                <a16:creationId xmlns:a16="http://schemas.microsoft.com/office/drawing/2014/main" id="{F037E12B-59A0-834E-974C-B08645E3D2C8}"/>
              </a:ext>
            </a:extLst>
          </p:cNvPr>
          <p:cNvSpPr/>
          <p:nvPr/>
        </p:nvSpPr>
        <p:spPr>
          <a:xfrm>
            <a:off x="4982853" y="5256520"/>
            <a:ext cx="1565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>
                <a:latin typeface="Open Sans"/>
                <a:cs typeface="Open Sans"/>
              </a:rPr>
              <a:t>Stel in hoe laat je opstaat in de ochtend</a:t>
            </a:r>
            <a:endParaRPr lang="nl-N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30">
            <a:extLst>
              <a:ext uri="{FF2B5EF4-FFF2-40B4-BE49-F238E27FC236}">
                <a16:creationId xmlns:a16="http://schemas.microsoft.com/office/drawing/2014/main" id="{B93BBDF6-F18B-1F4E-9AAD-97B6E6579E37}"/>
              </a:ext>
            </a:extLst>
          </p:cNvPr>
          <p:cNvSpPr/>
          <p:nvPr/>
        </p:nvSpPr>
        <p:spPr>
          <a:xfrm>
            <a:off x="6966009" y="5256520"/>
            <a:ext cx="2084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>
                <a:latin typeface="Open Sans"/>
                <a:ea typeface="Open Sans" panose="020B0606030504020204" pitchFamily="34" charset="0"/>
                <a:cs typeface="Open Sans"/>
              </a:rPr>
              <a:t>Geef aan of u een katheter gebruikt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32530CAF-6F75-6B46-8D10-7A731ED630CD}"/>
              </a:ext>
            </a:extLst>
          </p:cNvPr>
          <p:cNvGrpSpPr/>
          <p:nvPr/>
        </p:nvGrpSpPr>
        <p:grpSpPr>
          <a:xfrm>
            <a:off x="2613949" y="1437364"/>
            <a:ext cx="6436368" cy="3647986"/>
            <a:chOff x="2613949" y="1380212"/>
            <a:chExt cx="6436368" cy="3647986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CD308F69-864A-F24F-B96D-69EA20CD6C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13949" y="1380212"/>
              <a:ext cx="6436368" cy="3647986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A9C7FDB0-75DD-0441-B53D-FAC18EB4C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82852" y="3085308"/>
              <a:ext cx="1599909" cy="1499644"/>
            </a:xfrm>
            <a:prstGeom prst="rect">
              <a:avLst/>
            </a:prstGeom>
          </p:spPr>
        </p:pic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E9A99944-7AD3-7845-8E9B-83528397A8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91379" y="3112203"/>
              <a:ext cx="1576508" cy="1401031"/>
            </a:xfrm>
            <a:prstGeom prst="rect">
              <a:avLst/>
            </a:prstGeom>
          </p:spPr>
        </p:pic>
      </p:grpSp>
      <p:sp>
        <p:nvSpPr>
          <p:cNvPr id="2" name="Google Shape;99;g70ba2964e2_0_405">
            <a:extLst>
              <a:ext uri="{FF2B5EF4-FFF2-40B4-BE49-F238E27FC236}">
                <a16:creationId xmlns:a16="http://schemas.microsoft.com/office/drawing/2014/main" id="{B898E3E9-F50F-C522-DA31-AADC949B719F}"/>
              </a:ext>
            </a:extLst>
          </p:cNvPr>
          <p:cNvSpPr/>
          <p:nvPr/>
        </p:nvSpPr>
        <p:spPr>
          <a:xfrm>
            <a:off x="228286" y="616500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personaliseer je dagboek en volg de training</a:t>
            </a:r>
            <a:endParaRPr lang="nl-NL" sz="1200" b="0" i="0" u="none" strike="noStrike" cap="none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F2CD54FC-0BD6-6565-20F4-AC86E27DB230}"/>
              </a:ext>
            </a:extLst>
          </p:cNvPr>
          <p:cNvSpPr/>
          <p:nvPr/>
        </p:nvSpPr>
        <p:spPr>
          <a:xfrm>
            <a:off x="2856758" y="1947248"/>
            <a:ext cx="1649232" cy="2843827"/>
          </a:xfrm>
          <a:prstGeom prst="roundRect">
            <a:avLst>
              <a:gd name="adj" fmla="val 77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59535D8F-1714-BF41-E6F0-88D1304E9DCA}"/>
              </a:ext>
            </a:extLst>
          </p:cNvPr>
          <p:cNvSpPr/>
          <p:nvPr/>
        </p:nvSpPr>
        <p:spPr>
          <a:xfrm>
            <a:off x="4958190" y="1947247"/>
            <a:ext cx="1649232" cy="2843827"/>
          </a:xfrm>
          <a:prstGeom prst="roundRect">
            <a:avLst>
              <a:gd name="adj" fmla="val 77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E52A3C2-938C-C1D6-1401-0FAA01ACF7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756" y="1870643"/>
            <a:ext cx="1649232" cy="2895300"/>
          </a:xfrm>
          <a:prstGeom prst="roundRect">
            <a:avLst>
              <a:gd name="adj" fmla="val 7847"/>
            </a:avLst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7C5632E-8B17-B3D5-6610-583170340A4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046" y="1922116"/>
            <a:ext cx="1629325" cy="2843828"/>
          </a:xfrm>
          <a:prstGeom prst="roundRect">
            <a:avLst>
              <a:gd name="adj" fmla="val 8393"/>
            </a:avLst>
          </a:prstGeom>
        </p:spPr>
      </p:pic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6A2AA281-6D2C-D956-02ED-0ADCF612CDD7}"/>
              </a:ext>
            </a:extLst>
          </p:cNvPr>
          <p:cNvSpPr/>
          <p:nvPr/>
        </p:nvSpPr>
        <p:spPr>
          <a:xfrm>
            <a:off x="7044509" y="1947246"/>
            <a:ext cx="1649232" cy="2843827"/>
          </a:xfrm>
          <a:prstGeom prst="roundRect">
            <a:avLst>
              <a:gd name="adj" fmla="val 77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B882A40-7B6A-6A4F-698D-1687141C4B1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884" y="1905903"/>
            <a:ext cx="1588857" cy="2843829"/>
          </a:xfrm>
          <a:prstGeom prst="roundRect">
            <a:avLst>
              <a:gd name="adj" fmla="val 6662"/>
            </a:avLst>
          </a:prstGeom>
        </p:spPr>
      </p:pic>
    </p:spTree>
    <p:extLst>
      <p:ext uri="{BB962C8B-B14F-4D97-AF65-F5344CB8AC3E}">
        <p14:creationId xmlns:p14="http://schemas.microsoft.com/office/powerpoint/2010/main" val="3158089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g70ba2964e2_0_405"/>
          <p:cNvGrpSpPr/>
          <p:nvPr/>
        </p:nvGrpSpPr>
        <p:grpSpPr>
          <a:xfrm>
            <a:off x="0" y="50"/>
            <a:ext cx="2392500" cy="6858000"/>
            <a:chOff x="0" y="50"/>
            <a:chExt cx="2392500" cy="6858000"/>
          </a:xfrm>
        </p:grpSpPr>
        <p:sp>
          <p:nvSpPr>
            <p:cNvPr id="97" name="Google Shape;97;g70ba2964e2_0_405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" name="Google Shape;98;g70ba2964e2_0_405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ectangle 30">
            <a:extLst>
              <a:ext uri="{FF2B5EF4-FFF2-40B4-BE49-F238E27FC236}">
                <a16:creationId xmlns:a16="http://schemas.microsoft.com/office/drawing/2014/main" id="{8CE1A502-E676-234C-B835-E38688F0DB25}"/>
              </a:ext>
            </a:extLst>
          </p:cNvPr>
          <p:cNvSpPr/>
          <p:nvPr/>
        </p:nvSpPr>
        <p:spPr>
          <a:xfrm>
            <a:off x="6871409" y="654292"/>
            <a:ext cx="2790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Open Sans"/>
                <a:cs typeface="Open Sans"/>
              </a:rPr>
              <a:t>Volg</a:t>
            </a:r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training</a:t>
            </a:r>
            <a:endParaRPr lang="nl-NL" sz="2400" b="1" dirty="0">
              <a:latin typeface="Open Sans"/>
              <a:cs typeface="Open Sans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A7AD3129-2045-5648-B5D4-CBFAB588EB63}"/>
              </a:ext>
            </a:extLst>
          </p:cNvPr>
          <p:cNvGrpSpPr/>
          <p:nvPr/>
        </p:nvGrpSpPr>
        <p:grpSpPr>
          <a:xfrm>
            <a:off x="2425605" y="487576"/>
            <a:ext cx="4250478" cy="7075734"/>
            <a:chOff x="5034780" y="493172"/>
            <a:chExt cx="3752940" cy="6247487"/>
          </a:xfrm>
        </p:grpSpPr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A662FB97-C405-8645-AB14-FA01D827180D}"/>
                </a:ext>
              </a:extLst>
            </p:cNvPr>
            <p:cNvGrpSpPr/>
            <p:nvPr/>
          </p:nvGrpSpPr>
          <p:grpSpPr>
            <a:xfrm>
              <a:off x="5034780" y="2517304"/>
              <a:ext cx="1861855" cy="3105813"/>
              <a:chOff x="4700656" y="1466186"/>
              <a:chExt cx="1861855" cy="3105813"/>
            </a:xfrm>
          </p:grpSpPr>
          <p:pic>
            <p:nvPicPr>
              <p:cNvPr id="36" name="Afbeelding 35">
                <a:extLst>
                  <a:ext uri="{FF2B5EF4-FFF2-40B4-BE49-F238E27FC236}">
                    <a16:creationId xmlns:a16="http://schemas.microsoft.com/office/drawing/2014/main" id="{28669EAF-A3CB-0F41-85BC-7EF737DB39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00656" y="1466186"/>
                <a:ext cx="1861855" cy="3105813"/>
              </a:xfrm>
              <a:prstGeom prst="rect">
                <a:avLst/>
              </a:prstGeom>
            </p:spPr>
          </p:pic>
          <p:pic>
            <p:nvPicPr>
              <p:cNvPr id="31" name="Afbeelding 30">
                <a:extLst>
                  <a:ext uri="{FF2B5EF4-FFF2-40B4-BE49-F238E27FC236}">
                    <a16:creationId xmlns:a16="http://schemas.microsoft.com/office/drawing/2014/main" id="{3A40FB85-80DA-A24F-B149-C473A14C9A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25176" y="2064732"/>
                <a:ext cx="1393267" cy="2049748"/>
              </a:xfrm>
              <a:prstGeom prst="rect">
                <a:avLst/>
              </a:prstGeom>
            </p:spPr>
          </p:pic>
        </p:grpSp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748F5343-91CF-B041-A145-28BB050C46C6}"/>
                </a:ext>
              </a:extLst>
            </p:cNvPr>
            <p:cNvGrpSpPr/>
            <p:nvPr/>
          </p:nvGrpSpPr>
          <p:grpSpPr>
            <a:xfrm>
              <a:off x="6925865" y="493172"/>
              <a:ext cx="1861855" cy="3134636"/>
              <a:chOff x="6365745" y="0"/>
              <a:chExt cx="1861855" cy="3134636"/>
            </a:xfrm>
          </p:grpSpPr>
          <p:pic>
            <p:nvPicPr>
              <p:cNvPr id="38" name="Afbeelding 37">
                <a:extLst>
                  <a:ext uri="{FF2B5EF4-FFF2-40B4-BE49-F238E27FC236}">
                    <a16:creationId xmlns:a16="http://schemas.microsoft.com/office/drawing/2014/main" id="{5A2D2A71-E14F-6F48-961E-C0469191D9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365745" y="0"/>
                <a:ext cx="1861855" cy="3134636"/>
              </a:xfrm>
              <a:prstGeom prst="rect">
                <a:avLst/>
              </a:prstGeom>
            </p:spPr>
          </p:pic>
          <p:pic>
            <p:nvPicPr>
              <p:cNvPr id="32" name="Afbeelding 31">
                <a:extLst>
                  <a:ext uri="{FF2B5EF4-FFF2-40B4-BE49-F238E27FC236}">
                    <a16:creationId xmlns:a16="http://schemas.microsoft.com/office/drawing/2014/main" id="{516E56B7-9134-2146-BFDD-A6EEFE4DE8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587580" y="574468"/>
                <a:ext cx="1398860" cy="2041200"/>
              </a:xfrm>
              <a:prstGeom prst="rect">
                <a:avLst/>
              </a:prstGeom>
            </p:spPr>
          </p:pic>
        </p:grpSp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C3366414-50D6-C84F-9E5A-CCCA9B8047D4}"/>
                </a:ext>
              </a:extLst>
            </p:cNvPr>
            <p:cNvGrpSpPr/>
            <p:nvPr/>
          </p:nvGrpSpPr>
          <p:grpSpPr>
            <a:xfrm>
              <a:off x="6925865" y="3606023"/>
              <a:ext cx="1861855" cy="3134636"/>
              <a:chOff x="6365745" y="3112851"/>
              <a:chExt cx="1861855" cy="3134636"/>
            </a:xfrm>
          </p:grpSpPr>
          <p:pic>
            <p:nvPicPr>
              <p:cNvPr id="39" name="Afbeelding 38">
                <a:extLst>
                  <a:ext uri="{FF2B5EF4-FFF2-40B4-BE49-F238E27FC236}">
                    <a16:creationId xmlns:a16="http://schemas.microsoft.com/office/drawing/2014/main" id="{3F54E76E-10D8-7949-8262-B229F54957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365745" y="3112851"/>
                <a:ext cx="1861855" cy="3134636"/>
              </a:xfrm>
              <a:prstGeom prst="rect">
                <a:avLst/>
              </a:prstGeom>
            </p:spPr>
          </p:pic>
          <p:pic>
            <p:nvPicPr>
              <p:cNvPr id="33" name="Afbeelding 32">
                <a:extLst>
                  <a:ext uri="{FF2B5EF4-FFF2-40B4-BE49-F238E27FC236}">
                    <a16:creationId xmlns:a16="http://schemas.microsoft.com/office/drawing/2014/main" id="{AE9919B2-24C8-584B-9D80-766D31358A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587676" y="3602051"/>
                <a:ext cx="1402127" cy="2116800"/>
              </a:xfrm>
              <a:prstGeom prst="rect">
                <a:avLst/>
              </a:prstGeom>
            </p:spPr>
          </p:pic>
        </p:grpSp>
      </p:grpSp>
      <p:sp>
        <p:nvSpPr>
          <p:cNvPr id="40" name="Rectangle 30">
            <a:extLst>
              <a:ext uri="{FF2B5EF4-FFF2-40B4-BE49-F238E27FC236}">
                <a16:creationId xmlns:a16="http://schemas.microsoft.com/office/drawing/2014/main" id="{1CE74A60-2726-2A47-A5E3-2E81D783C7EF}"/>
              </a:ext>
            </a:extLst>
          </p:cNvPr>
          <p:cNvSpPr/>
          <p:nvPr/>
        </p:nvSpPr>
        <p:spPr>
          <a:xfrm>
            <a:off x="6899986" y="1835964"/>
            <a:ext cx="208182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latin typeface="Open Sans"/>
                <a:cs typeface="Open Sans"/>
              </a:rPr>
              <a:t>1. Start de eerste 24u cyclus met de eerste ochtend plas na het opstaan</a:t>
            </a:r>
          </a:p>
          <a:p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Registreer al je plassen met de </a:t>
            </a:r>
            <a:r>
              <a:rPr lang="nl-N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Diary</a:t>
            </a: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Voltooi je plasdagboek in de </a:t>
            </a:r>
            <a:r>
              <a:rPr lang="nl-NL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Minze</a:t>
            </a: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App</a:t>
            </a:r>
            <a:endParaRPr lang="nl-N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Beëindig de cyclus met de eerste ochtend plas van de volgende dag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Google Shape;99;g70ba2964e2_0_405">
            <a:extLst>
              <a:ext uri="{FF2B5EF4-FFF2-40B4-BE49-F238E27FC236}">
                <a16:creationId xmlns:a16="http://schemas.microsoft.com/office/drawing/2014/main" id="{A33F4B43-E66A-765A-122B-2607010DB187}"/>
              </a:ext>
            </a:extLst>
          </p:cNvPr>
          <p:cNvSpPr/>
          <p:nvPr/>
        </p:nvSpPr>
        <p:spPr>
          <a:xfrm>
            <a:off x="228286" y="616500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personaliseer je dagboek en volg de training</a:t>
            </a:r>
            <a:endParaRPr lang="nl-NL" sz="1200" b="0" i="0" u="none" strike="noStrike" cap="none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74F4AED5-9AE5-66B4-99AE-4645EAB8494C}"/>
              </a:ext>
            </a:extLst>
          </p:cNvPr>
          <p:cNvSpPr/>
          <p:nvPr/>
        </p:nvSpPr>
        <p:spPr>
          <a:xfrm>
            <a:off x="4818641" y="1138203"/>
            <a:ext cx="1584310" cy="2583405"/>
          </a:xfrm>
          <a:prstGeom prst="roundRect">
            <a:avLst>
              <a:gd name="adj" fmla="val 73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07B0A38-3A7C-D2D6-878E-8ABED9149B0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5"/>
          <a:stretch/>
        </p:blipFill>
        <p:spPr>
          <a:xfrm>
            <a:off x="2554690" y="-546772"/>
            <a:ext cx="1979601" cy="3486549"/>
          </a:xfrm>
          <a:prstGeom prst="rect">
            <a:avLst/>
          </a:prstGeom>
        </p:spPr>
      </p:pic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FD0D0BE5-6E1C-E8BC-B9EB-6D990E3FC3A3}"/>
              </a:ext>
            </a:extLst>
          </p:cNvPr>
          <p:cNvSpPr/>
          <p:nvPr/>
        </p:nvSpPr>
        <p:spPr>
          <a:xfrm>
            <a:off x="4817307" y="4655270"/>
            <a:ext cx="1584310" cy="2583405"/>
          </a:xfrm>
          <a:prstGeom prst="roundRect">
            <a:avLst>
              <a:gd name="adj" fmla="val 73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71F768B-C1F0-0F10-3AE1-29C0D8F26DAB}"/>
              </a:ext>
            </a:extLst>
          </p:cNvPr>
          <p:cNvSpPr/>
          <p:nvPr/>
        </p:nvSpPr>
        <p:spPr>
          <a:xfrm>
            <a:off x="2676723" y="3439663"/>
            <a:ext cx="1584310" cy="2581049"/>
          </a:xfrm>
          <a:prstGeom prst="roundRect">
            <a:avLst>
              <a:gd name="adj" fmla="val 420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2D6C91A7-7F9E-46D7-6A84-18614372BEA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7307" y="1039108"/>
            <a:ext cx="1584311" cy="2700163"/>
          </a:xfrm>
          <a:prstGeom prst="roundRect">
            <a:avLst>
              <a:gd name="adj" fmla="val 6754"/>
            </a:avLst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7EE133E5-D14F-A748-CEA2-320A076E2F7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86"/>
          <a:stretch/>
        </p:blipFill>
        <p:spPr>
          <a:xfrm>
            <a:off x="4831730" y="4589313"/>
            <a:ext cx="1569887" cy="2649114"/>
          </a:xfrm>
          <a:prstGeom prst="roundRect">
            <a:avLst>
              <a:gd name="adj" fmla="val 8415"/>
            </a:avLst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2529415F-DDB1-47AE-0B3D-F7C3B0840AD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39"/>
          <a:stretch/>
        </p:blipFill>
        <p:spPr>
          <a:xfrm>
            <a:off x="2682043" y="3300985"/>
            <a:ext cx="1577976" cy="2701440"/>
          </a:xfrm>
          <a:prstGeom prst="roundRect">
            <a:avLst>
              <a:gd name="adj" fmla="val 8344"/>
            </a:avLst>
          </a:prstGeom>
        </p:spPr>
      </p:pic>
    </p:spTree>
    <p:extLst>
      <p:ext uri="{BB962C8B-B14F-4D97-AF65-F5344CB8AC3E}">
        <p14:creationId xmlns:p14="http://schemas.microsoft.com/office/powerpoint/2010/main" val="3895382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>
            <a:extLst>
              <a:ext uri="{FF2B5EF4-FFF2-40B4-BE49-F238E27FC236}">
                <a16:creationId xmlns:a16="http://schemas.microsoft.com/office/drawing/2014/main" id="{0623B318-16FC-B44A-A3B5-C6743A614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500" y="1851972"/>
            <a:ext cx="6767713" cy="3812478"/>
          </a:xfrm>
          <a:prstGeom prst="rect">
            <a:avLst/>
          </a:prstGeom>
        </p:spPr>
      </p:pic>
      <p:grpSp>
        <p:nvGrpSpPr>
          <p:cNvPr id="96" name="Google Shape;96;g70ba2964e2_0_405"/>
          <p:cNvGrpSpPr/>
          <p:nvPr/>
        </p:nvGrpSpPr>
        <p:grpSpPr>
          <a:xfrm>
            <a:off x="0" y="50"/>
            <a:ext cx="2392500" cy="6858000"/>
            <a:chOff x="0" y="50"/>
            <a:chExt cx="2392500" cy="6858000"/>
          </a:xfrm>
        </p:grpSpPr>
        <p:sp>
          <p:nvSpPr>
            <p:cNvPr id="97" name="Google Shape;97;g70ba2964e2_0_405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" name="Google Shape;98;g70ba2964e2_0_405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ectangle 30">
            <a:extLst>
              <a:ext uri="{FF2B5EF4-FFF2-40B4-BE49-F238E27FC236}">
                <a16:creationId xmlns:a16="http://schemas.microsoft.com/office/drawing/2014/main" id="{8CE1A502-E676-234C-B835-E38688F0DB25}"/>
              </a:ext>
            </a:extLst>
          </p:cNvPr>
          <p:cNvSpPr/>
          <p:nvPr/>
        </p:nvSpPr>
        <p:spPr>
          <a:xfrm>
            <a:off x="2608729" y="505095"/>
            <a:ext cx="65352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latin typeface="Open Sans"/>
                <a:ea typeface="Open Sans" panose="020B0606030504020204" pitchFamily="34" charset="0"/>
                <a:cs typeface="Open Sans"/>
              </a:rPr>
              <a:t>Start de eerste cyclus na het ontwaken</a:t>
            </a:r>
            <a:endParaRPr lang="nl-NL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registreer je eerste ochtendplas</a:t>
            </a:r>
            <a:endParaRPr lang="nl-NL" sz="2000" dirty="0">
              <a:latin typeface="Open Sans"/>
              <a:cs typeface="Open Sans"/>
            </a:endParaRPr>
          </a:p>
        </p:txBody>
      </p:sp>
      <p:sp>
        <p:nvSpPr>
          <p:cNvPr id="2" name="Google Shape;99;g70ba2964e2_0_405">
            <a:extLst>
              <a:ext uri="{FF2B5EF4-FFF2-40B4-BE49-F238E27FC236}">
                <a16:creationId xmlns:a16="http://schemas.microsoft.com/office/drawing/2014/main" id="{099D0AA9-DA23-BC24-E2FD-8DF9A09411A8}"/>
              </a:ext>
            </a:extLst>
          </p:cNvPr>
          <p:cNvSpPr/>
          <p:nvPr/>
        </p:nvSpPr>
        <p:spPr>
          <a:xfrm>
            <a:off x="228286" y="616500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personaliseer je dagboek en volg de training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eerste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33133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g70ba2964e2_0_405"/>
          <p:cNvGrpSpPr/>
          <p:nvPr/>
        </p:nvGrpSpPr>
        <p:grpSpPr>
          <a:xfrm>
            <a:off x="0" y="50"/>
            <a:ext cx="2392500" cy="6858000"/>
            <a:chOff x="0" y="50"/>
            <a:chExt cx="2392500" cy="6858000"/>
          </a:xfrm>
        </p:grpSpPr>
        <p:sp>
          <p:nvSpPr>
            <p:cNvPr id="97" name="Google Shape;97;g70ba2964e2_0_405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" name="Google Shape;98;g70ba2964e2_0_405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ectangle 30">
            <a:extLst>
              <a:ext uri="{FF2B5EF4-FFF2-40B4-BE49-F238E27FC236}">
                <a16:creationId xmlns:a16="http://schemas.microsoft.com/office/drawing/2014/main" id="{8CE1A502-E676-234C-B835-E38688F0DB25}"/>
              </a:ext>
            </a:extLst>
          </p:cNvPr>
          <p:cNvSpPr/>
          <p:nvPr/>
        </p:nvSpPr>
        <p:spPr>
          <a:xfrm>
            <a:off x="2608729" y="505095"/>
            <a:ext cx="65352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latin typeface="Open Sans"/>
                <a:cs typeface="Open Sans"/>
              </a:rPr>
              <a:t>Plas in de </a:t>
            </a:r>
            <a:r>
              <a:rPr lang="nl-NL" sz="2400" b="1" dirty="0" err="1">
                <a:latin typeface="Open Sans"/>
                <a:cs typeface="Open Sans"/>
              </a:rPr>
              <a:t>Diary</a:t>
            </a:r>
            <a:r>
              <a:rPr lang="nl-NL" sz="2400" b="1" dirty="0">
                <a:latin typeface="Open Sans"/>
                <a:cs typeface="Open Sans"/>
              </a:rPr>
              <a:t> </a:t>
            </a:r>
            <a:r>
              <a:rPr lang="nl-NL" sz="2400" b="1" dirty="0" err="1">
                <a:latin typeface="Open Sans"/>
                <a:cs typeface="Open Sans"/>
              </a:rPr>
              <a:t>Pod</a:t>
            </a:r>
            <a:endParaRPr lang="nl-NL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Zoek de meest comfortabele positie</a:t>
            </a:r>
            <a:endParaRPr lang="nl-NL" sz="2000" dirty="0">
              <a:latin typeface="Open Sans"/>
              <a:cs typeface="Open Sans"/>
            </a:endParaRP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9A5A519E-A1E0-B94E-90A8-CC88259B2C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500" y="1809108"/>
            <a:ext cx="6751499" cy="3718966"/>
          </a:xfrm>
          <a:prstGeom prst="rect">
            <a:avLst/>
          </a:prstGeom>
        </p:spPr>
      </p:pic>
      <p:sp>
        <p:nvSpPr>
          <p:cNvPr id="3" name="Google Shape;99;g70ba2964e2_0_405">
            <a:extLst>
              <a:ext uri="{FF2B5EF4-FFF2-40B4-BE49-F238E27FC236}">
                <a16:creationId xmlns:a16="http://schemas.microsoft.com/office/drawing/2014/main" id="{18C8015C-3DF0-D38A-C493-83E301DE30C2}"/>
              </a:ext>
            </a:extLst>
          </p:cNvPr>
          <p:cNvSpPr/>
          <p:nvPr/>
        </p:nvSpPr>
        <p:spPr>
          <a:xfrm>
            <a:off x="228286" y="616500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personaliseer je dagboek en volg de training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79227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g70ba2964e2_0_405"/>
          <p:cNvGrpSpPr/>
          <p:nvPr/>
        </p:nvGrpSpPr>
        <p:grpSpPr>
          <a:xfrm>
            <a:off x="0" y="50"/>
            <a:ext cx="2392500" cy="6858000"/>
            <a:chOff x="0" y="50"/>
            <a:chExt cx="2392500" cy="6858000"/>
          </a:xfrm>
        </p:grpSpPr>
        <p:sp>
          <p:nvSpPr>
            <p:cNvPr id="97" name="Google Shape;97;g70ba2964e2_0_405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" name="Google Shape;98;g70ba2964e2_0_405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09212950-F1DB-8146-AA44-3EAEB901D9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2501" y="1671500"/>
            <a:ext cx="6751500" cy="5186500"/>
          </a:xfrm>
          <a:prstGeom prst="rect">
            <a:avLst/>
          </a:prstGeom>
        </p:spPr>
      </p:pic>
      <p:sp>
        <p:nvSpPr>
          <p:cNvPr id="9" name="Rectangle 30">
            <a:extLst>
              <a:ext uri="{FF2B5EF4-FFF2-40B4-BE49-F238E27FC236}">
                <a16:creationId xmlns:a16="http://schemas.microsoft.com/office/drawing/2014/main" id="{7AE08CD1-86DE-9946-A39F-AB09C3909172}"/>
              </a:ext>
            </a:extLst>
          </p:cNvPr>
          <p:cNvSpPr/>
          <p:nvPr/>
        </p:nvSpPr>
        <p:spPr>
          <a:xfrm>
            <a:off x="2608729" y="505095"/>
            <a:ext cx="6535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latin typeface="Open Sans"/>
                <a:cs typeface="Open Sans"/>
              </a:rPr>
              <a:t>Druk op de knop</a:t>
            </a:r>
            <a:endParaRPr lang="nl-NL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het plassen voor registratie</a:t>
            </a:r>
            <a:endParaRPr lang="nl-NL" sz="2400" dirty="0">
              <a:latin typeface="Open Sans"/>
              <a:cs typeface="Open Sans"/>
            </a:endParaRPr>
          </a:p>
        </p:txBody>
      </p:sp>
      <p:sp>
        <p:nvSpPr>
          <p:cNvPr id="2" name="Google Shape;99;g70ba2964e2_0_405">
            <a:extLst>
              <a:ext uri="{FF2B5EF4-FFF2-40B4-BE49-F238E27FC236}">
                <a16:creationId xmlns:a16="http://schemas.microsoft.com/office/drawing/2014/main" id="{0E13AED0-297D-5192-E41A-5A113917CECD}"/>
              </a:ext>
            </a:extLst>
          </p:cNvPr>
          <p:cNvSpPr/>
          <p:nvPr/>
        </p:nvSpPr>
        <p:spPr>
          <a:xfrm>
            <a:off x="228286" y="616500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personaliseer je dagboek en volg de training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20123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g70ba2964e2_0_405"/>
          <p:cNvGrpSpPr/>
          <p:nvPr/>
        </p:nvGrpSpPr>
        <p:grpSpPr>
          <a:xfrm>
            <a:off x="0" y="50"/>
            <a:ext cx="2392500" cy="6858000"/>
            <a:chOff x="0" y="50"/>
            <a:chExt cx="2392500" cy="6858000"/>
          </a:xfrm>
        </p:grpSpPr>
        <p:sp>
          <p:nvSpPr>
            <p:cNvPr id="97" name="Google Shape;97;g70ba2964e2_0_405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" name="Google Shape;98;g70ba2964e2_0_405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Rectangle 30">
            <a:extLst>
              <a:ext uri="{FF2B5EF4-FFF2-40B4-BE49-F238E27FC236}">
                <a16:creationId xmlns:a16="http://schemas.microsoft.com/office/drawing/2014/main" id="{7AE08CD1-86DE-9946-A39F-AB09C3909172}"/>
              </a:ext>
            </a:extLst>
          </p:cNvPr>
          <p:cNvSpPr/>
          <p:nvPr/>
        </p:nvSpPr>
        <p:spPr>
          <a:xfrm>
            <a:off x="2608729" y="505095"/>
            <a:ext cx="6535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latin typeface="Open Sans"/>
                <a:cs typeface="Open Sans"/>
              </a:rPr>
              <a:t>Wacht op succesvolle registratie</a:t>
            </a:r>
            <a:endParaRPr lang="nl-NL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 je plas via het licht op de </a:t>
            </a:r>
            <a:r>
              <a:rPr lang="nl-NL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Diary</a:t>
            </a: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</a:t>
            </a:r>
            <a:endParaRPr lang="nl-NL" sz="2400" dirty="0">
              <a:latin typeface="Open Sans"/>
              <a:cs typeface="Open Sans"/>
            </a:endParaRPr>
          </a:p>
        </p:txBody>
      </p:sp>
      <p:sp>
        <p:nvSpPr>
          <p:cNvPr id="2" name="Google Shape;99;g70ba2964e2_0_405">
            <a:extLst>
              <a:ext uri="{FF2B5EF4-FFF2-40B4-BE49-F238E27FC236}">
                <a16:creationId xmlns:a16="http://schemas.microsoft.com/office/drawing/2014/main" id="{0E13AED0-297D-5192-E41A-5A113917CECD}"/>
              </a:ext>
            </a:extLst>
          </p:cNvPr>
          <p:cNvSpPr/>
          <p:nvPr/>
        </p:nvSpPr>
        <p:spPr>
          <a:xfrm>
            <a:off x="228286" y="616500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personaliseer je dagboek en volg de training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CFB6F5D-87D6-8065-2976-B939F6451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500" y="3009014"/>
            <a:ext cx="3010890" cy="2158409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B5B97880-132E-D85F-3C86-150D4119B158}"/>
              </a:ext>
            </a:extLst>
          </p:cNvPr>
          <p:cNvCxnSpPr>
            <a:cxnSpLocks/>
          </p:cNvCxnSpPr>
          <p:nvPr/>
        </p:nvCxnSpPr>
        <p:spPr>
          <a:xfrm>
            <a:off x="4912240" y="4098851"/>
            <a:ext cx="9428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E817AE5-9FD6-055A-C47C-390B4CBCB1FA}"/>
              </a:ext>
            </a:extLst>
          </p:cNvPr>
          <p:cNvCxnSpPr>
            <a:cxnSpLocks/>
          </p:cNvCxnSpPr>
          <p:nvPr/>
        </p:nvCxnSpPr>
        <p:spPr>
          <a:xfrm>
            <a:off x="3508085" y="4098851"/>
            <a:ext cx="4430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CD6AA32F-EDD9-0438-CD85-EDB97CE731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5217" y="3754984"/>
            <a:ext cx="1305235" cy="49452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82A1022-7EDB-8D03-E4C9-D61A66264F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81" t="15495"/>
          <a:stretch/>
        </p:blipFill>
        <p:spPr>
          <a:xfrm>
            <a:off x="5936225" y="4088218"/>
            <a:ext cx="2122547" cy="782121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6B4544DB-321B-2AC4-FC2B-396CF69B641F}"/>
              </a:ext>
            </a:extLst>
          </p:cNvPr>
          <p:cNvSpPr/>
          <p:nvPr/>
        </p:nvSpPr>
        <p:spPr>
          <a:xfrm>
            <a:off x="6301550" y="3724096"/>
            <a:ext cx="1808840" cy="395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Knipperen = registratie plas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B0B90718-3FBF-B2B0-9525-3D22437E14F6}"/>
              </a:ext>
            </a:extLst>
          </p:cNvPr>
          <p:cNvSpPr/>
          <p:nvPr/>
        </p:nvSpPr>
        <p:spPr>
          <a:xfrm>
            <a:off x="6445020" y="4129390"/>
            <a:ext cx="1938811" cy="317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Langer actief = processen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496F2960-B913-A44C-5889-A0CFB4EB0E73}"/>
              </a:ext>
            </a:extLst>
          </p:cNvPr>
          <p:cNvSpPr/>
          <p:nvPr/>
        </p:nvSpPr>
        <p:spPr>
          <a:xfrm>
            <a:off x="6445019" y="4458849"/>
            <a:ext cx="2122547" cy="317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Dubbele klik = succesvolle registratie </a:t>
            </a:r>
            <a:br>
              <a:rPr lang="nl-NL" sz="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verzonden naar App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CFEF3617-1A5E-49B4-D6F6-DA881383CCF1}"/>
              </a:ext>
            </a:extLst>
          </p:cNvPr>
          <p:cNvSpPr/>
          <p:nvPr/>
        </p:nvSpPr>
        <p:spPr>
          <a:xfrm>
            <a:off x="5749043" y="3586625"/>
            <a:ext cx="1727726" cy="127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>
                <a:solidFill>
                  <a:schemeClr val="tx1"/>
                </a:solidFill>
              </a:rPr>
              <a:t>INTERPRETATIE LICHT</a:t>
            </a:r>
          </a:p>
        </p:txBody>
      </p:sp>
    </p:spTree>
    <p:extLst>
      <p:ext uri="{BB962C8B-B14F-4D97-AF65-F5344CB8AC3E}">
        <p14:creationId xmlns:p14="http://schemas.microsoft.com/office/powerpoint/2010/main" val="4213098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5A1D990-D21E-9F43-AE0F-29679E3E7D6D}"/>
              </a:ext>
            </a:extLst>
          </p:cNvPr>
          <p:cNvGrpSpPr/>
          <p:nvPr/>
        </p:nvGrpSpPr>
        <p:grpSpPr>
          <a:xfrm>
            <a:off x="2392500" y="1671450"/>
            <a:ext cx="6825247" cy="5186550"/>
            <a:chOff x="2392500" y="1671450"/>
            <a:chExt cx="6825247" cy="5186550"/>
          </a:xfrm>
        </p:grpSpPr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23EE04D7-31D9-D44A-986F-95264CB876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72089" y="1671450"/>
              <a:ext cx="2245658" cy="518655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AA0617F3-3478-CB4E-9A21-189E5CEC3A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92500" y="1671450"/>
              <a:ext cx="4707816" cy="5186550"/>
            </a:xfrm>
            <a:prstGeom prst="rect">
              <a:avLst/>
            </a:prstGeom>
          </p:spPr>
        </p:pic>
      </p:grpSp>
      <p:grpSp>
        <p:nvGrpSpPr>
          <p:cNvPr id="96" name="Google Shape;96;g70ba2964e2_0_405"/>
          <p:cNvGrpSpPr/>
          <p:nvPr/>
        </p:nvGrpSpPr>
        <p:grpSpPr>
          <a:xfrm>
            <a:off x="0" y="50"/>
            <a:ext cx="2392500" cy="6858000"/>
            <a:chOff x="0" y="50"/>
            <a:chExt cx="2392500" cy="6858000"/>
          </a:xfrm>
        </p:grpSpPr>
        <p:sp>
          <p:nvSpPr>
            <p:cNvPr id="97" name="Google Shape;97;g70ba2964e2_0_405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" name="Google Shape;98;g70ba2964e2_0_405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Rectangle 30">
            <a:extLst>
              <a:ext uri="{FF2B5EF4-FFF2-40B4-BE49-F238E27FC236}">
                <a16:creationId xmlns:a16="http://schemas.microsoft.com/office/drawing/2014/main" id="{7AE08CD1-86DE-9946-A39F-AB09C3909172}"/>
              </a:ext>
            </a:extLst>
          </p:cNvPr>
          <p:cNvSpPr/>
          <p:nvPr/>
        </p:nvSpPr>
        <p:spPr>
          <a:xfrm>
            <a:off x="2608729" y="505095"/>
            <a:ext cx="6535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latin typeface="Open Sans"/>
                <a:cs typeface="Open Sans"/>
              </a:rPr>
              <a:t>Beantwoord de vragenlijsten in de App</a:t>
            </a:r>
            <a:endParaRPr lang="nl-NL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 een volledig plasdagboek</a:t>
            </a:r>
            <a:endParaRPr lang="nl-NL" sz="2000" dirty="0">
              <a:latin typeface="Open Sans"/>
              <a:cs typeface="Open Sans"/>
            </a:endParaRPr>
          </a:p>
        </p:txBody>
      </p:sp>
      <p:sp>
        <p:nvSpPr>
          <p:cNvPr id="3" name="Google Shape;99;g70ba2964e2_0_405">
            <a:extLst>
              <a:ext uri="{FF2B5EF4-FFF2-40B4-BE49-F238E27FC236}">
                <a16:creationId xmlns:a16="http://schemas.microsoft.com/office/drawing/2014/main" id="{008438AE-0C09-0675-49F7-24B01BABE1A9}"/>
              </a:ext>
            </a:extLst>
          </p:cNvPr>
          <p:cNvSpPr/>
          <p:nvPr/>
        </p:nvSpPr>
        <p:spPr>
          <a:xfrm>
            <a:off x="228286" y="616500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personaliseer je dagboek en volg de training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06258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g7f3162170d_0_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5178" y="921927"/>
            <a:ext cx="3680285" cy="54694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g7f3162170d_0_12"/>
          <p:cNvGrpSpPr/>
          <p:nvPr/>
        </p:nvGrpSpPr>
        <p:grpSpPr>
          <a:xfrm>
            <a:off x="0" y="0"/>
            <a:ext cx="2208462" cy="6858000"/>
            <a:chOff x="0" y="50"/>
            <a:chExt cx="2392500" cy="6858000"/>
          </a:xfrm>
        </p:grpSpPr>
        <p:sp>
          <p:nvSpPr>
            <p:cNvPr id="242" name="Google Shape;242;g7f3162170d_0_12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84392" tIns="84392" rIns="84392" bIns="8439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292"/>
            </a:p>
          </p:txBody>
        </p:sp>
        <p:pic>
          <p:nvPicPr>
            <p:cNvPr id="243" name="Google Shape;243;g7f3162170d_0_12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5" name="Google Shape;245;g7f3162170d_0_12"/>
          <p:cNvSpPr txBox="1"/>
          <p:nvPr/>
        </p:nvSpPr>
        <p:spPr>
          <a:xfrm>
            <a:off x="5739069" y="1632034"/>
            <a:ext cx="2319081" cy="12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nl-NL" sz="1477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Nadat je pas werd geregistreerd, ontvang je een melding op je gsm. Klik hierop om de app te openen</a:t>
            </a:r>
            <a:endParaRPr lang="nl-NL" sz="1477" dirty="0">
              <a:solidFill>
                <a:srgbClr val="434343"/>
              </a:solidFill>
            </a:endParaRPr>
          </a:p>
        </p:txBody>
      </p:sp>
      <p:sp>
        <p:nvSpPr>
          <p:cNvPr id="2" name="Google Shape;248;g7f3162170d_0_12">
            <a:extLst>
              <a:ext uri="{FF2B5EF4-FFF2-40B4-BE49-F238E27FC236}">
                <a16:creationId xmlns:a16="http://schemas.microsoft.com/office/drawing/2014/main" id="{059FC2F6-CE94-CF93-BBE3-5FF5225FFA2A}"/>
              </a:ext>
            </a:extLst>
          </p:cNvPr>
          <p:cNvSpPr txBox="1"/>
          <p:nvPr/>
        </p:nvSpPr>
        <p:spPr>
          <a:xfrm>
            <a:off x="2708586" y="6020351"/>
            <a:ext cx="6060966" cy="16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100" i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Maak u geen zorgen als de meting nog niet is aangekomen. Als u na het plassen op de knop drukt, wordt de meting opgeslagen in het geheugen van de </a:t>
            </a:r>
            <a:r>
              <a:rPr lang="nl-NL" sz="1100" i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100" i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100" i="1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r>
              <a:rPr lang="nl-NL" sz="1100" i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</a:p>
        </p:txBody>
      </p:sp>
      <p:sp>
        <p:nvSpPr>
          <p:cNvPr id="3" name="Google Shape;247;g7f3162170d_0_12">
            <a:extLst>
              <a:ext uri="{FF2B5EF4-FFF2-40B4-BE49-F238E27FC236}">
                <a16:creationId xmlns:a16="http://schemas.microsoft.com/office/drawing/2014/main" id="{4F7307E2-B2F6-1771-6D1D-3C7CC2A023CE}"/>
              </a:ext>
            </a:extLst>
          </p:cNvPr>
          <p:cNvSpPr/>
          <p:nvPr/>
        </p:nvSpPr>
        <p:spPr>
          <a:xfrm>
            <a:off x="5548870" y="3614586"/>
            <a:ext cx="3440507" cy="17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Indien je geen melding hebt ontvangen, zorg ervoor dat:</a:t>
            </a: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●"/>
            </a:pPr>
            <a:r>
              <a:rPr lang="nl-NL" sz="1100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Bluetooth is ingeschakeld (en locatie in geval van een Android toestel)</a:t>
            </a: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●"/>
            </a:pPr>
            <a:r>
              <a:rPr lang="nl-NL" sz="1100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U op de knop heeft gedrukt na het plassen ter registratie van de plas</a:t>
            </a: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●"/>
            </a:pPr>
            <a:r>
              <a:rPr lang="nl-NL" sz="1100" dirty="0" err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r>
              <a:rPr lang="nl-NL" sz="1100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en App moeten binnen elkaars bereik zijn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" name="Google Shape;249;g7f3162170d_0_12">
            <a:extLst>
              <a:ext uri="{FF2B5EF4-FFF2-40B4-BE49-F238E27FC236}">
                <a16:creationId xmlns:a16="http://schemas.microsoft.com/office/drawing/2014/main" id="{5122AD71-4B57-8E17-FBE1-4974C322234D}"/>
              </a:ext>
            </a:extLst>
          </p:cNvPr>
          <p:cNvGrpSpPr>
            <a:grpSpLocks noChangeAspect="1"/>
          </p:cNvGrpSpPr>
          <p:nvPr/>
        </p:nvGrpSpPr>
        <p:grpSpPr>
          <a:xfrm>
            <a:off x="5230397" y="3629384"/>
            <a:ext cx="318473" cy="360000"/>
            <a:chOff x="2868428" y="6176988"/>
            <a:chExt cx="326700" cy="369300"/>
          </a:xfrm>
        </p:grpSpPr>
        <p:sp>
          <p:nvSpPr>
            <p:cNvPr id="5" name="Google Shape;250;g7f3162170d_0_12">
              <a:extLst>
                <a:ext uri="{FF2B5EF4-FFF2-40B4-BE49-F238E27FC236}">
                  <a16:creationId xmlns:a16="http://schemas.microsoft.com/office/drawing/2014/main" id="{F8C1D2D3-B4BA-A1E6-CE9A-9D9F2296F2AB}"/>
                </a:ext>
              </a:extLst>
            </p:cNvPr>
            <p:cNvSpPr/>
            <p:nvPr/>
          </p:nvSpPr>
          <p:spPr>
            <a:xfrm>
              <a:off x="2868428" y="6204965"/>
              <a:ext cx="326700" cy="326700"/>
            </a:xfrm>
            <a:prstGeom prst="ellipse">
              <a:avLst/>
            </a:prstGeom>
            <a:solidFill>
              <a:srgbClr val="999999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251;g7f3162170d_0_12">
              <a:extLst>
                <a:ext uri="{FF2B5EF4-FFF2-40B4-BE49-F238E27FC236}">
                  <a16:creationId xmlns:a16="http://schemas.microsoft.com/office/drawing/2014/main" id="{98D3C41F-3AD2-309F-6C20-D6B59330EFA8}"/>
                </a:ext>
              </a:extLst>
            </p:cNvPr>
            <p:cNvSpPr txBox="1"/>
            <p:nvPr/>
          </p:nvSpPr>
          <p:spPr>
            <a:xfrm>
              <a:off x="2896201" y="6176988"/>
              <a:ext cx="259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99;g70ba2964e2_0_405">
            <a:extLst>
              <a:ext uri="{FF2B5EF4-FFF2-40B4-BE49-F238E27FC236}">
                <a16:creationId xmlns:a16="http://schemas.microsoft.com/office/drawing/2014/main" id="{9439B397-0701-6240-13A0-9F4C5E90EB06}"/>
              </a:ext>
            </a:extLst>
          </p:cNvPr>
          <p:cNvSpPr/>
          <p:nvPr/>
        </p:nvSpPr>
        <p:spPr>
          <a:xfrm>
            <a:off x="228286" y="616500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personaliseer je dagboek en volg de training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EF0F634-AA25-0903-465D-C7DE077664C0}"/>
              </a:ext>
            </a:extLst>
          </p:cNvPr>
          <p:cNvSpPr/>
          <p:nvPr/>
        </p:nvSpPr>
        <p:spPr>
          <a:xfrm>
            <a:off x="2779109" y="3150916"/>
            <a:ext cx="1911096" cy="349500"/>
          </a:xfrm>
          <a:prstGeom prst="rect">
            <a:avLst/>
          </a:prstGeom>
          <a:solidFill>
            <a:srgbClr val="152836"/>
          </a:solidFill>
          <a:ln>
            <a:solidFill>
              <a:srgbClr val="1528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>
                <a:solidFill>
                  <a:schemeClr val="bg1">
                    <a:lumMod val="75000"/>
                  </a:schemeClr>
                </a:solidFill>
              </a:rPr>
              <a:t>Nieuwe plas geregistreerd. </a:t>
            </a:r>
            <a:br>
              <a:rPr lang="nl-NL" sz="8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nl-NL" sz="800" dirty="0">
                <a:solidFill>
                  <a:schemeClr val="bg1">
                    <a:lumMod val="75000"/>
                  </a:schemeClr>
                </a:solidFill>
              </a:rPr>
              <a:t>Vul de vragenlijst in.</a:t>
            </a:r>
          </a:p>
        </p:txBody>
      </p:sp>
      <p:cxnSp>
        <p:nvCxnSpPr>
          <p:cNvPr id="10" name="Google Shape;246;g7f3162170d_0_12">
            <a:extLst>
              <a:ext uri="{FF2B5EF4-FFF2-40B4-BE49-F238E27FC236}">
                <a16:creationId xmlns:a16="http://schemas.microsoft.com/office/drawing/2014/main" id="{E0DCFAFF-AAB1-881D-D16F-440FD09F781F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690205" y="2252599"/>
            <a:ext cx="820524" cy="1073067"/>
          </a:xfrm>
          <a:prstGeom prst="straightConnector1">
            <a:avLst/>
          </a:prstGeom>
          <a:noFill/>
          <a:ln w="25400" cap="flat" cmpd="sng">
            <a:solidFill>
              <a:srgbClr val="307B86"/>
            </a:solidFill>
            <a:prstDash val="solid"/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633737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g7f3a897f6b_0_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1386" y="912048"/>
            <a:ext cx="3696808" cy="5644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7" name="Google Shape;257;g7f3a897f6b_0_2"/>
          <p:cNvGrpSpPr/>
          <p:nvPr/>
        </p:nvGrpSpPr>
        <p:grpSpPr>
          <a:xfrm>
            <a:off x="0" y="0"/>
            <a:ext cx="2208462" cy="6858000"/>
            <a:chOff x="0" y="50"/>
            <a:chExt cx="2392500" cy="6858000"/>
          </a:xfrm>
        </p:grpSpPr>
        <p:sp>
          <p:nvSpPr>
            <p:cNvPr id="258" name="Google Shape;258;g7f3a897f6b_0_2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84392" tIns="84392" rIns="84392" bIns="8439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292"/>
            </a:p>
          </p:txBody>
        </p:sp>
        <p:pic>
          <p:nvPicPr>
            <p:cNvPr id="259" name="Google Shape;259;g7f3a897f6b_0_2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1" name="Google Shape;261;g7f3a897f6b_0_2"/>
          <p:cNvSpPr txBox="1"/>
          <p:nvPr/>
        </p:nvSpPr>
        <p:spPr>
          <a:xfrm>
            <a:off x="6567922" y="1937904"/>
            <a:ext cx="2576078" cy="12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nl-NL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Klik op de gele balk in de App op de vragenlijsten te openen </a:t>
            </a:r>
            <a:endParaRPr lang="nl-NL" dirty="0">
              <a:solidFill>
                <a:srgbClr val="434343"/>
              </a:solidFill>
            </a:endParaRPr>
          </a:p>
          <a:p>
            <a:pPr>
              <a:buClr>
                <a:schemeClr val="dk1"/>
              </a:buClr>
              <a:buSzPts val="1100"/>
            </a:pPr>
            <a:endParaRPr lang="nl-NL" dirty="0">
              <a:solidFill>
                <a:srgbClr val="434343"/>
              </a:solidFill>
            </a:endParaRP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8326F26E-80E6-59EE-CE78-8A36BD4E4BC5}"/>
              </a:ext>
            </a:extLst>
          </p:cNvPr>
          <p:cNvSpPr/>
          <p:nvPr/>
        </p:nvSpPr>
        <p:spPr>
          <a:xfrm>
            <a:off x="2692549" y="1937483"/>
            <a:ext cx="2236067" cy="3667789"/>
          </a:xfrm>
          <a:prstGeom prst="roundRect">
            <a:avLst>
              <a:gd name="adj" fmla="val 573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Google Shape;99;g70ba2964e2_0_405">
            <a:extLst>
              <a:ext uri="{FF2B5EF4-FFF2-40B4-BE49-F238E27FC236}">
                <a16:creationId xmlns:a16="http://schemas.microsoft.com/office/drawing/2014/main" id="{C4D48F6E-83D6-6DB2-DB3D-D688B5373ADB}"/>
              </a:ext>
            </a:extLst>
          </p:cNvPr>
          <p:cNvSpPr/>
          <p:nvPr/>
        </p:nvSpPr>
        <p:spPr>
          <a:xfrm>
            <a:off x="228286" y="616500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personaliseer je dagboek en volg de training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BA6AADD-E490-5298-193F-F6FC978D4F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2549" y="1813242"/>
            <a:ext cx="2236067" cy="3941064"/>
          </a:xfrm>
          <a:prstGeom prst="roundRect">
            <a:avLst>
              <a:gd name="adj" fmla="val 6057"/>
            </a:avLst>
          </a:prstGeom>
        </p:spPr>
      </p:pic>
      <p:cxnSp>
        <p:nvCxnSpPr>
          <p:cNvPr id="8" name="Google Shape;262;g7f3a897f6b_0_2">
            <a:extLst>
              <a:ext uri="{FF2B5EF4-FFF2-40B4-BE49-F238E27FC236}">
                <a16:creationId xmlns:a16="http://schemas.microsoft.com/office/drawing/2014/main" id="{31946F57-8488-966B-73A4-5843F04F7DFA}"/>
              </a:ext>
            </a:extLst>
          </p:cNvPr>
          <p:cNvCxnSpPr>
            <a:cxnSpLocks/>
          </p:cNvCxnSpPr>
          <p:nvPr/>
        </p:nvCxnSpPr>
        <p:spPr>
          <a:xfrm>
            <a:off x="4857692" y="2215762"/>
            <a:ext cx="1580636" cy="0"/>
          </a:xfrm>
          <a:prstGeom prst="straightConnector1">
            <a:avLst/>
          </a:prstGeom>
          <a:noFill/>
          <a:ln w="25400" cap="flat" cmpd="sng">
            <a:solidFill>
              <a:srgbClr val="307B86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2" name="Google Shape;262;g7f3a897f6b_0_2">
            <a:extLst>
              <a:ext uri="{FF2B5EF4-FFF2-40B4-BE49-F238E27FC236}">
                <a16:creationId xmlns:a16="http://schemas.microsoft.com/office/drawing/2014/main" id="{0E633002-2644-4446-3ED8-8778B309D053}"/>
              </a:ext>
            </a:extLst>
          </p:cNvPr>
          <p:cNvCxnSpPr>
            <a:cxnSpLocks/>
          </p:cNvCxnSpPr>
          <p:nvPr/>
        </p:nvCxnSpPr>
        <p:spPr>
          <a:xfrm>
            <a:off x="4830087" y="2494042"/>
            <a:ext cx="1608241" cy="1163558"/>
          </a:xfrm>
          <a:prstGeom prst="straightConnector1">
            <a:avLst/>
          </a:prstGeom>
          <a:noFill/>
          <a:ln w="25400" cap="flat" cmpd="sng">
            <a:solidFill>
              <a:srgbClr val="307B86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13" name="Google Shape;261;g7f3a897f6b_0_2">
            <a:extLst>
              <a:ext uri="{FF2B5EF4-FFF2-40B4-BE49-F238E27FC236}">
                <a16:creationId xmlns:a16="http://schemas.microsoft.com/office/drawing/2014/main" id="{0D2F7040-76B6-C817-0BEA-52C025D294FC}"/>
              </a:ext>
            </a:extLst>
          </p:cNvPr>
          <p:cNvSpPr txBox="1"/>
          <p:nvPr/>
        </p:nvSpPr>
        <p:spPr>
          <a:xfrm>
            <a:off x="6567922" y="3382614"/>
            <a:ext cx="2576078" cy="12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nl-NL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Krijg hier een herhaling van de training over hoe je een plas correct moet registreren</a:t>
            </a:r>
            <a:endParaRPr lang="nl-NL" dirty="0">
              <a:solidFill>
                <a:srgbClr val="434343"/>
              </a:solidFill>
            </a:endParaRPr>
          </a:p>
          <a:p>
            <a:pPr>
              <a:buClr>
                <a:schemeClr val="dk1"/>
              </a:buClr>
              <a:buSzPts val="1100"/>
            </a:pPr>
            <a:endParaRPr lang="nl-NL" dirty="0">
              <a:solidFill>
                <a:srgbClr val="434343"/>
              </a:solidFill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E781AEFF-0C3C-0DA4-EA7B-4E06C4BC5E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5"/>
          <a:stretch/>
        </p:blipFill>
        <p:spPr>
          <a:xfrm>
            <a:off x="6171004" y="4387697"/>
            <a:ext cx="1396887" cy="246025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49418686-9F7E-E974-0A9E-683D470CDC0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02"/>
          <a:stretch/>
        </p:blipFill>
        <p:spPr>
          <a:xfrm>
            <a:off x="6286500" y="4717901"/>
            <a:ext cx="1104900" cy="1883637"/>
          </a:xfrm>
          <a:prstGeom prst="roundRect">
            <a:avLst>
              <a:gd name="adj" fmla="val 7754"/>
            </a:avLst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4F6855FA-2E77-4466-9544-6282E34A59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5"/>
          <a:stretch/>
        </p:blipFill>
        <p:spPr>
          <a:xfrm>
            <a:off x="7607283" y="4375146"/>
            <a:ext cx="1396887" cy="2460251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D25CC80D-D62B-704D-46CD-B8B7DF511E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02"/>
          <a:stretch/>
        </p:blipFill>
        <p:spPr>
          <a:xfrm>
            <a:off x="7722779" y="4705350"/>
            <a:ext cx="1104900" cy="1883637"/>
          </a:xfrm>
          <a:prstGeom prst="roundRect">
            <a:avLst>
              <a:gd name="adj" fmla="val 7754"/>
            </a:avLst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8B37478F-4E66-6897-29B5-3FAD65124B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1295" y="4705351"/>
            <a:ext cx="1096384" cy="1850898"/>
          </a:xfrm>
          <a:prstGeom prst="roundRect">
            <a:avLst>
              <a:gd name="adj" fmla="val 8849"/>
            </a:avLst>
          </a:prstGeom>
        </p:spPr>
      </p:pic>
    </p:spTree>
    <p:extLst>
      <p:ext uri="{BB962C8B-B14F-4D97-AF65-F5344CB8AC3E}">
        <p14:creationId xmlns:p14="http://schemas.microsoft.com/office/powerpoint/2010/main" val="4016830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7f3a897f6b_0_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168" y="940734"/>
            <a:ext cx="3623842" cy="5074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5" name="Google Shape;275;g7f3a897f6b_0_13"/>
          <p:cNvGrpSpPr/>
          <p:nvPr/>
        </p:nvGrpSpPr>
        <p:grpSpPr>
          <a:xfrm>
            <a:off x="0" y="0"/>
            <a:ext cx="2208462" cy="6858000"/>
            <a:chOff x="0" y="50"/>
            <a:chExt cx="2392500" cy="6858000"/>
          </a:xfrm>
        </p:grpSpPr>
        <p:sp>
          <p:nvSpPr>
            <p:cNvPr id="276" name="Google Shape;276;g7f3a897f6b_0_13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84392" tIns="84392" rIns="84392" bIns="8439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292"/>
            </a:p>
          </p:txBody>
        </p:sp>
        <p:pic>
          <p:nvPicPr>
            <p:cNvPr id="277" name="Google Shape;277;g7f3a897f6b_0_13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9" name="Google Shape;279;g7f3a897f6b_0_13"/>
          <p:cNvSpPr txBox="1"/>
          <p:nvPr/>
        </p:nvSpPr>
        <p:spPr>
          <a:xfrm>
            <a:off x="6362622" y="1626167"/>
            <a:ext cx="2724359" cy="12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Beantwoord</a:t>
            </a:r>
            <a:r>
              <a:rPr lang="en-US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alle </a:t>
            </a:r>
            <a:r>
              <a:rPr lang="en-US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vragenlijsten</a:t>
            </a:r>
            <a:r>
              <a:rPr lang="en-US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zo correct </a:t>
            </a:r>
            <a:r>
              <a:rPr lang="en-US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mogelijk</a:t>
            </a:r>
            <a:r>
              <a:rPr lang="en-US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om </a:t>
            </a:r>
            <a:r>
              <a:rPr lang="en-US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een</a:t>
            </a:r>
            <a:r>
              <a:rPr lang="en-US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complete </a:t>
            </a:r>
            <a:r>
              <a:rPr lang="en-US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plasdagboek</a:t>
            </a:r>
            <a:r>
              <a:rPr lang="en-US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te</a:t>
            </a:r>
            <a:r>
              <a:rPr lang="en-US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bekomen</a:t>
            </a:r>
            <a:r>
              <a:rPr lang="en-US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dirty="0">
              <a:solidFill>
                <a:srgbClr val="434343"/>
              </a:solidFill>
            </a:endParaRP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0275B7FB-25B4-49DF-63D2-A5BD15638F64}"/>
              </a:ext>
            </a:extLst>
          </p:cNvPr>
          <p:cNvSpPr/>
          <p:nvPr/>
        </p:nvSpPr>
        <p:spPr>
          <a:xfrm>
            <a:off x="9281142" y="2146367"/>
            <a:ext cx="1914171" cy="3223687"/>
          </a:xfrm>
          <a:prstGeom prst="roundRect">
            <a:avLst>
              <a:gd name="adj" fmla="val 77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6631878-A34A-684C-6232-5DEED65D68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6853" y="1821285"/>
            <a:ext cx="2233869" cy="3697013"/>
          </a:xfrm>
          <a:prstGeom prst="rect">
            <a:avLst/>
          </a:prstGeom>
        </p:spPr>
      </p:pic>
      <p:cxnSp>
        <p:nvCxnSpPr>
          <p:cNvPr id="5" name="Google Shape;280;g7f3a897f6b_0_13">
            <a:extLst>
              <a:ext uri="{FF2B5EF4-FFF2-40B4-BE49-F238E27FC236}">
                <a16:creationId xmlns:a16="http://schemas.microsoft.com/office/drawing/2014/main" id="{0669DA23-F184-D3EC-8F58-0A75275547DF}"/>
              </a:ext>
            </a:extLst>
          </p:cNvPr>
          <p:cNvCxnSpPr/>
          <p:nvPr/>
        </p:nvCxnSpPr>
        <p:spPr>
          <a:xfrm rot="10800000" flipH="1">
            <a:off x="4128753" y="2041551"/>
            <a:ext cx="2064462" cy="209631"/>
          </a:xfrm>
          <a:prstGeom prst="straightConnector1">
            <a:avLst/>
          </a:prstGeom>
          <a:noFill/>
          <a:ln w="25400" cap="flat" cmpd="sng">
            <a:solidFill>
              <a:srgbClr val="307B86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6" name="Google Shape;99;g70ba2964e2_0_405">
            <a:extLst>
              <a:ext uri="{FF2B5EF4-FFF2-40B4-BE49-F238E27FC236}">
                <a16:creationId xmlns:a16="http://schemas.microsoft.com/office/drawing/2014/main" id="{96BBB2FC-EC9F-8055-0758-4213C79A175F}"/>
              </a:ext>
            </a:extLst>
          </p:cNvPr>
          <p:cNvSpPr/>
          <p:nvPr/>
        </p:nvSpPr>
        <p:spPr>
          <a:xfrm>
            <a:off x="228286" y="616500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personaliseer je dagboek en volg de training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4284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E633F85-3E16-D94D-864C-A43CA86986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316" y="3537002"/>
            <a:ext cx="3394955" cy="1459627"/>
          </a:xfrm>
          <a:prstGeom prst="rect">
            <a:avLst/>
          </a:prstGeom>
        </p:spPr>
      </p:pic>
      <p:grpSp>
        <p:nvGrpSpPr>
          <p:cNvPr id="96" name="Google Shape;96;g70ba2964e2_0_405"/>
          <p:cNvGrpSpPr/>
          <p:nvPr/>
        </p:nvGrpSpPr>
        <p:grpSpPr>
          <a:xfrm>
            <a:off x="0" y="50"/>
            <a:ext cx="2392500" cy="6858000"/>
            <a:chOff x="0" y="50"/>
            <a:chExt cx="2392500" cy="6858000"/>
          </a:xfrm>
        </p:grpSpPr>
        <p:sp>
          <p:nvSpPr>
            <p:cNvPr id="97" name="Google Shape;97;g70ba2964e2_0_405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" name="Google Shape;98;g70ba2964e2_0_405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g70ba2964e2_0_405"/>
          <p:cNvSpPr/>
          <p:nvPr/>
        </p:nvSpPr>
        <p:spPr>
          <a:xfrm>
            <a:off x="221449" y="599225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personaliseer je dagboek en volg de training</a:t>
            </a: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27EDCB0-9CEF-994D-A89F-6B2615FBCD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2500" y="1032550"/>
            <a:ext cx="3181733" cy="5651012"/>
          </a:xfrm>
          <a:prstGeom prst="rect">
            <a:avLst/>
          </a:prstGeom>
        </p:spPr>
      </p:pic>
      <p:sp>
        <p:nvSpPr>
          <p:cNvPr id="7" name="Rectangle 30">
            <a:extLst>
              <a:ext uri="{FF2B5EF4-FFF2-40B4-BE49-F238E27FC236}">
                <a16:creationId xmlns:a16="http://schemas.microsoft.com/office/drawing/2014/main" id="{8CE1A502-E676-234C-B835-E38688F0DB25}"/>
              </a:ext>
            </a:extLst>
          </p:cNvPr>
          <p:cNvSpPr/>
          <p:nvPr/>
        </p:nvSpPr>
        <p:spPr>
          <a:xfrm>
            <a:off x="5885401" y="2399231"/>
            <a:ext cx="2790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Open Sans"/>
                <a:cs typeface="Open Sans"/>
              </a:rPr>
              <a:t>Download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</a:t>
            </a:r>
          </a:p>
          <a:p>
            <a:r>
              <a:rPr lang="en-US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Minze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Flow App</a:t>
            </a:r>
            <a:endParaRPr lang="en-US" sz="2400" b="1" dirty="0">
              <a:latin typeface="Open Sans"/>
              <a:cs typeface="Open Sans"/>
            </a:endParaRP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DC79DFE7-314F-6349-30E5-101CCCCA93E6}"/>
              </a:ext>
            </a:extLst>
          </p:cNvPr>
          <p:cNvSpPr/>
          <p:nvPr/>
        </p:nvSpPr>
        <p:spPr>
          <a:xfrm>
            <a:off x="2783974" y="549215"/>
            <a:ext cx="3967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Open Sans"/>
                <a:cs typeface="Open Sans"/>
              </a:rPr>
              <a:t>Volg de stappen zoals aangegeven </a:t>
            </a:r>
            <a:r>
              <a:rPr lang="nl-NL" sz="2400" b="1" dirty="0">
                <a:latin typeface="Open Sans"/>
                <a:cs typeface="Open Sans"/>
              </a:rPr>
              <a:t>in de app</a:t>
            </a:r>
          </a:p>
        </p:txBody>
      </p:sp>
      <p:sp>
        <p:nvSpPr>
          <p:cNvPr id="6" name="Google Shape;140;g71ec2c26b6_0_156">
            <a:extLst>
              <a:ext uri="{FF2B5EF4-FFF2-40B4-BE49-F238E27FC236}">
                <a16:creationId xmlns:a16="http://schemas.microsoft.com/office/drawing/2014/main" id="{30A6D09B-D6AC-C588-0835-B02CDA0E44B2}"/>
              </a:ext>
            </a:extLst>
          </p:cNvPr>
          <p:cNvSpPr txBox="1"/>
          <p:nvPr/>
        </p:nvSpPr>
        <p:spPr>
          <a:xfrm>
            <a:off x="6197222" y="5698000"/>
            <a:ext cx="3122308" cy="139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1477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Start de app</a:t>
            </a:r>
            <a:endParaRPr sz="1477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A9D042EA-B561-2026-5E47-3C9993BC0219}"/>
              </a:ext>
            </a:extLst>
          </p:cNvPr>
          <p:cNvSpPr/>
          <p:nvPr/>
        </p:nvSpPr>
        <p:spPr>
          <a:xfrm>
            <a:off x="2895601" y="2095500"/>
            <a:ext cx="2339738" cy="3888125"/>
          </a:xfrm>
          <a:prstGeom prst="roundRect">
            <a:avLst>
              <a:gd name="adj" fmla="val 495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0F333625-6F8D-7EED-B2CE-41AA56AE4C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9058" y="2093678"/>
            <a:ext cx="1973891" cy="3888126"/>
          </a:xfrm>
          <a:prstGeom prst="rect">
            <a:avLst/>
          </a:prstGeom>
        </p:spPr>
      </p:pic>
      <p:cxnSp>
        <p:nvCxnSpPr>
          <p:cNvPr id="17" name="Google Shape;143;g71ec2c26b6_0_156">
            <a:extLst>
              <a:ext uri="{FF2B5EF4-FFF2-40B4-BE49-F238E27FC236}">
                <a16:creationId xmlns:a16="http://schemas.microsoft.com/office/drawing/2014/main" id="{B205CD7B-B666-3ABA-046D-A4EB1410CFD4}"/>
              </a:ext>
            </a:extLst>
          </p:cNvPr>
          <p:cNvCxnSpPr>
            <a:cxnSpLocks/>
          </p:cNvCxnSpPr>
          <p:nvPr/>
        </p:nvCxnSpPr>
        <p:spPr>
          <a:xfrm>
            <a:off x="4648231" y="5899141"/>
            <a:ext cx="1537796" cy="0"/>
          </a:xfrm>
          <a:prstGeom prst="straightConnector1">
            <a:avLst/>
          </a:prstGeom>
          <a:noFill/>
          <a:ln w="25400" cap="flat" cmpd="sng">
            <a:solidFill>
              <a:srgbClr val="307B86"/>
            </a:solidFill>
            <a:prstDash val="solid"/>
            <a:round/>
            <a:headEnd type="oval" w="med" len="med"/>
            <a:tailEnd type="triangl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g7f3a897f6b_0_2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9716" y="964917"/>
            <a:ext cx="3587097" cy="51414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6" name="Google Shape;286;g7f3a897f6b_0_24"/>
          <p:cNvGrpSpPr/>
          <p:nvPr/>
        </p:nvGrpSpPr>
        <p:grpSpPr>
          <a:xfrm>
            <a:off x="0" y="0"/>
            <a:ext cx="2208462" cy="6858000"/>
            <a:chOff x="0" y="50"/>
            <a:chExt cx="2392500" cy="6858000"/>
          </a:xfrm>
        </p:grpSpPr>
        <p:sp>
          <p:nvSpPr>
            <p:cNvPr id="287" name="Google Shape;287;g7f3a897f6b_0_24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84392" tIns="84392" rIns="84392" bIns="8439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292"/>
            </a:p>
          </p:txBody>
        </p:sp>
        <p:pic>
          <p:nvPicPr>
            <p:cNvPr id="288" name="Google Shape;288;g7f3a897f6b_0_24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90" name="Google Shape;290;g7f3a897f6b_0_24"/>
          <p:cNvCxnSpPr/>
          <p:nvPr/>
        </p:nvCxnSpPr>
        <p:spPr>
          <a:xfrm rot="10800000" flipH="1">
            <a:off x="5426813" y="2971306"/>
            <a:ext cx="4985" cy="1562123"/>
          </a:xfrm>
          <a:prstGeom prst="straightConnector1">
            <a:avLst/>
          </a:prstGeom>
          <a:noFill/>
          <a:ln w="25400" cap="flat" cmpd="sng">
            <a:solidFill>
              <a:srgbClr val="307B86"/>
            </a:solidFill>
            <a:prstDash val="solid"/>
            <a:round/>
            <a:headEnd type="triangle" w="med" len="med"/>
            <a:tailEnd type="oval" w="med" len="med"/>
          </a:ln>
        </p:spPr>
      </p:cxnSp>
      <p:sp>
        <p:nvSpPr>
          <p:cNvPr id="291" name="Google Shape;291;g7f3a897f6b_0_24"/>
          <p:cNvSpPr txBox="1"/>
          <p:nvPr/>
        </p:nvSpPr>
        <p:spPr>
          <a:xfrm>
            <a:off x="5701187" y="3258048"/>
            <a:ext cx="2338615" cy="12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nl-NL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Soms moet je naar beneden scrollen om alle antwoordopties te zien.</a:t>
            </a:r>
            <a:endParaRPr dirty="0">
              <a:solidFill>
                <a:srgbClr val="434343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6A7852F-B3C9-0695-6558-30957DC6D1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107"/>
          <a:stretch/>
        </p:blipFill>
        <p:spPr>
          <a:xfrm>
            <a:off x="2647508" y="1817170"/>
            <a:ext cx="2296632" cy="3754290"/>
          </a:xfrm>
          <a:prstGeom prst="rect">
            <a:avLst/>
          </a:prstGeom>
        </p:spPr>
      </p:pic>
      <p:sp>
        <p:nvSpPr>
          <p:cNvPr id="7" name="Google Shape;99;g70ba2964e2_0_405">
            <a:extLst>
              <a:ext uri="{FF2B5EF4-FFF2-40B4-BE49-F238E27FC236}">
                <a16:creationId xmlns:a16="http://schemas.microsoft.com/office/drawing/2014/main" id="{7633BCDD-C395-94C5-87ED-A10DF80B3CFE}"/>
              </a:ext>
            </a:extLst>
          </p:cNvPr>
          <p:cNvSpPr/>
          <p:nvPr/>
        </p:nvSpPr>
        <p:spPr>
          <a:xfrm>
            <a:off x="228286" y="616500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personaliseer je dagboek en volg de training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69463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g7f3a897f6b_0_51"/>
          <p:cNvGrpSpPr/>
          <p:nvPr/>
        </p:nvGrpSpPr>
        <p:grpSpPr>
          <a:xfrm>
            <a:off x="2191593" y="1075731"/>
            <a:ext cx="3349578" cy="5234023"/>
            <a:chOff x="2374225" y="879625"/>
            <a:chExt cx="3628710" cy="5520406"/>
          </a:xfrm>
        </p:grpSpPr>
        <p:pic>
          <p:nvPicPr>
            <p:cNvPr id="308" name="Google Shape;308;g7f3a897f6b_0_51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74225" y="879625"/>
              <a:ext cx="3628710" cy="5520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g7f3a897f6b_0_51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00350" y="4660900"/>
              <a:ext cx="1071650" cy="3057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0" name="Google Shape;310;g7f3a897f6b_0_51"/>
          <p:cNvGrpSpPr/>
          <p:nvPr/>
        </p:nvGrpSpPr>
        <p:grpSpPr>
          <a:xfrm>
            <a:off x="0" y="0"/>
            <a:ext cx="2208462" cy="6849691"/>
            <a:chOff x="0" y="50"/>
            <a:chExt cx="2392500" cy="6858000"/>
          </a:xfrm>
        </p:grpSpPr>
        <p:sp>
          <p:nvSpPr>
            <p:cNvPr id="311" name="Google Shape;311;g7f3a897f6b_0_51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84392" tIns="84392" rIns="84392" bIns="8439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292"/>
            </a:p>
          </p:txBody>
        </p:sp>
        <p:pic>
          <p:nvPicPr>
            <p:cNvPr id="312" name="Google Shape;312;g7f3a897f6b_0_51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5" name="Google Shape;315;g7f3a897f6b_0_51"/>
          <p:cNvSpPr txBox="1"/>
          <p:nvPr/>
        </p:nvSpPr>
        <p:spPr>
          <a:xfrm>
            <a:off x="5905147" y="4951796"/>
            <a:ext cx="1964940" cy="12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nl-NL" sz="1477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Druk op de knop Bevestigen om je antwoorden op te slaan.</a:t>
            </a:r>
            <a:endParaRPr lang="nl-NL" sz="1477" dirty="0">
              <a:solidFill>
                <a:srgbClr val="434343"/>
              </a:solidFill>
            </a:endParaRPr>
          </a:p>
        </p:txBody>
      </p:sp>
      <p:sp>
        <p:nvSpPr>
          <p:cNvPr id="316" name="Google Shape;316;g7f3a897f6b_0_51"/>
          <p:cNvSpPr txBox="1"/>
          <p:nvPr/>
        </p:nvSpPr>
        <p:spPr>
          <a:xfrm>
            <a:off x="5541171" y="2385536"/>
            <a:ext cx="1964940" cy="12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nl-NL" sz="1477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Je kunt optioneel een opmerking over je plas toevoegen</a:t>
            </a:r>
            <a:endParaRPr lang="nl-NL" sz="1477" dirty="0">
              <a:solidFill>
                <a:srgbClr val="999999"/>
              </a:solidFill>
            </a:endParaRPr>
          </a:p>
        </p:txBody>
      </p:sp>
      <p:sp>
        <p:nvSpPr>
          <p:cNvPr id="3" name="Google Shape;99;g70ba2964e2_0_405">
            <a:extLst>
              <a:ext uri="{FF2B5EF4-FFF2-40B4-BE49-F238E27FC236}">
                <a16:creationId xmlns:a16="http://schemas.microsoft.com/office/drawing/2014/main" id="{0EDEB5FB-6F35-2C21-EF84-9B2F84D247CA}"/>
              </a:ext>
            </a:extLst>
          </p:cNvPr>
          <p:cNvSpPr/>
          <p:nvPr/>
        </p:nvSpPr>
        <p:spPr>
          <a:xfrm>
            <a:off x="228286" y="616500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personaliseer je dagboek en volg de training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B09E637-0A45-31A4-4673-8B0A7DF3064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507" y="1784890"/>
            <a:ext cx="2275367" cy="3924793"/>
          </a:xfrm>
          <a:prstGeom prst="rect">
            <a:avLst/>
          </a:prstGeom>
        </p:spPr>
      </p:pic>
      <p:cxnSp>
        <p:nvCxnSpPr>
          <p:cNvPr id="6" name="Google Shape;314;g7f3a897f6b_0_51">
            <a:extLst>
              <a:ext uri="{FF2B5EF4-FFF2-40B4-BE49-F238E27FC236}">
                <a16:creationId xmlns:a16="http://schemas.microsoft.com/office/drawing/2014/main" id="{5DC1C7EB-2E2F-8729-4F9B-0EBD8FE036BA}"/>
              </a:ext>
            </a:extLst>
          </p:cNvPr>
          <p:cNvCxnSpPr>
            <a:cxnSpLocks/>
          </p:cNvCxnSpPr>
          <p:nvPr/>
        </p:nvCxnSpPr>
        <p:spPr>
          <a:xfrm flipH="1">
            <a:off x="4800577" y="5512399"/>
            <a:ext cx="916440" cy="2654"/>
          </a:xfrm>
          <a:prstGeom prst="straightConnector1">
            <a:avLst/>
          </a:prstGeom>
          <a:noFill/>
          <a:ln w="25400" cap="flat" cmpd="sng">
            <a:solidFill>
              <a:srgbClr val="307B86"/>
            </a:solidFill>
            <a:prstDash val="solid"/>
            <a:round/>
            <a:headEnd type="triangle" w="med" len="med"/>
            <a:tailEnd type="oval" w="med" len="med"/>
          </a:ln>
        </p:spPr>
      </p:cxnSp>
      <p:cxnSp>
        <p:nvCxnSpPr>
          <p:cNvPr id="7" name="Google Shape;317;g7f3a897f6b_0_51">
            <a:extLst>
              <a:ext uri="{FF2B5EF4-FFF2-40B4-BE49-F238E27FC236}">
                <a16:creationId xmlns:a16="http://schemas.microsoft.com/office/drawing/2014/main" id="{1201764C-4DD1-48AA-20FA-4574E74B7046}"/>
              </a:ext>
            </a:extLst>
          </p:cNvPr>
          <p:cNvCxnSpPr>
            <a:cxnSpLocks/>
          </p:cNvCxnSpPr>
          <p:nvPr/>
        </p:nvCxnSpPr>
        <p:spPr>
          <a:xfrm flipH="1">
            <a:off x="4391318" y="2547780"/>
            <a:ext cx="1063111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triangle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3183917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g7f3a897f6b_0_6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8635" y="1105914"/>
            <a:ext cx="3799196" cy="4935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3" name="Google Shape;323;g7f3a897f6b_0_62"/>
          <p:cNvGrpSpPr/>
          <p:nvPr/>
        </p:nvGrpSpPr>
        <p:grpSpPr>
          <a:xfrm>
            <a:off x="0" y="0"/>
            <a:ext cx="2208462" cy="6858000"/>
            <a:chOff x="0" y="50"/>
            <a:chExt cx="2392500" cy="6858000"/>
          </a:xfrm>
        </p:grpSpPr>
        <p:sp>
          <p:nvSpPr>
            <p:cNvPr id="324" name="Google Shape;324;g7f3a897f6b_0_62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84392" tIns="84392" rIns="84392" bIns="8439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292"/>
            </a:p>
          </p:txBody>
        </p:sp>
        <p:pic>
          <p:nvPicPr>
            <p:cNvPr id="325" name="Google Shape;325;g7f3a897f6b_0_62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8" name="Google Shape;328;g7f3a897f6b_0_62"/>
          <p:cNvSpPr txBox="1"/>
          <p:nvPr/>
        </p:nvSpPr>
        <p:spPr>
          <a:xfrm>
            <a:off x="5774882" y="2948571"/>
            <a:ext cx="2338615" cy="12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De ochtendplas is nu geregistreerd op je tijdlijn</a:t>
            </a:r>
            <a:endParaRPr lang="nl-NL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7f3a897f6b_0_62"/>
          <p:cNvSpPr txBox="1"/>
          <p:nvPr/>
        </p:nvSpPr>
        <p:spPr>
          <a:xfrm>
            <a:off x="5739069" y="3573588"/>
            <a:ext cx="2499900" cy="12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nl-NL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Indien je antwoorden wilt bewerken of verwijderen uit de tijdlijn, klik je op het toilet icoontje in je tijdlijn.</a:t>
            </a:r>
            <a:endParaRPr lang="nl-NL" dirty="0">
              <a:solidFill>
                <a:srgbClr val="434343"/>
              </a:solidFill>
            </a:endParaRPr>
          </a:p>
        </p:txBody>
      </p:sp>
      <p:sp>
        <p:nvSpPr>
          <p:cNvPr id="330" name="Google Shape;330;g7f3a897f6b_0_62"/>
          <p:cNvSpPr/>
          <p:nvPr/>
        </p:nvSpPr>
        <p:spPr>
          <a:xfrm>
            <a:off x="3008446" y="5884961"/>
            <a:ext cx="5230523" cy="681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noAutofit/>
          </a:bodyPr>
          <a:lstStyle/>
          <a:p>
            <a:pPr algn="just"/>
            <a:r>
              <a:rPr lang="nl-NL" sz="1108" dirty="0">
                <a:solidFill>
                  <a:srgbClr val="307B86"/>
                </a:solidFill>
                <a:latin typeface="Open Sans"/>
                <a:ea typeface="Open Sans"/>
                <a:cs typeface="Open Sans"/>
                <a:sym typeface="Open Sans"/>
              </a:rPr>
              <a:t>Als je je ochtendplas niet hebt kunnen registreren met de </a:t>
            </a:r>
            <a:r>
              <a:rPr lang="nl-NL" sz="1108" dirty="0" err="1">
                <a:solidFill>
                  <a:srgbClr val="307B86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108" dirty="0">
                <a:solidFill>
                  <a:srgbClr val="307B8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108" dirty="0" err="1">
                <a:solidFill>
                  <a:srgbClr val="307B86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r>
              <a:rPr lang="nl-NL" sz="1108" dirty="0">
                <a:solidFill>
                  <a:srgbClr val="307B86"/>
                </a:solidFill>
                <a:latin typeface="Open Sans"/>
                <a:ea typeface="Open Sans"/>
                <a:cs typeface="Open Sans"/>
                <a:sym typeface="Open Sans"/>
              </a:rPr>
              <a:t>, voeg deze dan handmatig toe in de app (zie stap 4) zodat het systeem correct een cyclus kan starten.</a:t>
            </a:r>
            <a:endParaRPr lang="nl-NL" sz="1108" dirty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31" name="Google Shape;331;g7f3a897f6b_0_62"/>
          <p:cNvGrpSpPr/>
          <p:nvPr/>
        </p:nvGrpSpPr>
        <p:grpSpPr>
          <a:xfrm>
            <a:off x="2647780" y="5965604"/>
            <a:ext cx="301569" cy="340892"/>
            <a:chOff x="2868428" y="6176988"/>
            <a:chExt cx="326700" cy="369300"/>
          </a:xfrm>
        </p:grpSpPr>
        <p:sp>
          <p:nvSpPr>
            <p:cNvPr id="332" name="Google Shape;332;g7f3a897f6b_0_62"/>
            <p:cNvSpPr/>
            <p:nvPr/>
          </p:nvSpPr>
          <p:spPr>
            <a:xfrm>
              <a:off x="2868428" y="6204965"/>
              <a:ext cx="326700" cy="326700"/>
            </a:xfrm>
            <a:prstGeom prst="ellipse">
              <a:avLst/>
            </a:prstGeom>
            <a:solidFill>
              <a:srgbClr val="307B86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4392" tIns="42185" rIns="84392" bIns="42185" anchor="ctr" anchorCtr="0">
              <a:noAutofit/>
            </a:bodyPr>
            <a:lstStyle/>
            <a:p>
              <a:pPr algn="ctr"/>
              <a:endParaRPr sz="1292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g7f3a897f6b_0_62"/>
            <p:cNvSpPr txBox="1"/>
            <p:nvPr/>
          </p:nvSpPr>
          <p:spPr>
            <a:xfrm>
              <a:off x="2896201" y="6176988"/>
              <a:ext cx="259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392" tIns="42185" rIns="84392" bIns="42185" anchor="t" anchorCtr="0">
              <a:noAutofit/>
            </a:bodyPr>
            <a:lstStyle/>
            <a:p>
              <a:r>
                <a:rPr lang="en-US" sz="1292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sz="1292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Google Shape;99;g70ba2964e2_0_405">
            <a:extLst>
              <a:ext uri="{FF2B5EF4-FFF2-40B4-BE49-F238E27FC236}">
                <a16:creationId xmlns:a16="http://schemas.microsoft.com/office/drawing/2014/main" id="{3FFE1FA9-2AF4-3206-AF3A-EFB83C976B0C}"/>
              </a:ext>
            </a:extLst>
          </p:cNvPr>
          <p:cNvSpPr/>
          <p:nvPr/>
        </p:nvSpPr>
        <p:spPr>
          <a:xfrm>
            <a:off x="228286" y="616500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personaliseer je dagboek en volg de training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5A99BC8-2738-00C7-3406-188F6BB5FC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4783" y="1713145"/>
            <a:ext cx="2238723" cy="3899041"/>
          </a:xfrm>
          <a:prstGeom prst="roundRect">
            <a:avLst>
              <a:gd name="adj" fmla="val 7511"/>
            </a:avLst>
          </a:prstGeom>
        </p:spPr>
      </p:pic>
      <p:cxnSp>
        <p:nvCxnSpPr>
          <p:cNvPr id="6" name="Google Shape;327;g7f3a897f6b_0_62">
            <a:extLst>
              <a:ext uri="{FF2B5EF4-FFF2-40B4-BE49-F238E27FC236}">
                <a16:creationId xmlns:a16="http://schemas.microsoft.com/office/drawing/2014/main" id="{E39CBFCC-F153-D4E9-5121-417EF26365B3}"/>
              </a:ext>
            </a:extLst>
          </p:cNvPr>
          <p:cNvCxnSpPr>
            <a:cxnSpLocks/>
          </p:cNvCxnSpPr>
          <p:nvPr/>
        </p:nvCxnSpPr>
        <p:spPr>
          <a:xfrm flipH="1" flipV="1">
            <a:off x="4187097" y="3194345"/>
            <a:ext cx="1390687" cy="837580"/>
          </a:xfrm>
          <a:prstGeom prst="straightConnector1">
            <a:avLst/>
          </a:prstGeom>
          <a:noFill/>
          <a:ln w="25400" cap="flat" cmpd="sng">
            <a:solidFill>
              <a:srgbClr val="307B86"/>
            </a:solidFill>
            <a:prstDash val="solid"/>
            <a:round/>
            <a:headEnd type="triangle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4109468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539662C7-D69B-BD45-BE9B-9E0219D8D338}"/>
              </a:ext>
            </a:extLst>
          </p:cNvPr>
          <p:cNvGrpSpPr/>
          <p:nvPr/>
        </p:nvGrpSpPr>
        <p:grpSpPr>
          <a:xfrm>
            <a:off x="2264734" y="1625600"/>
            <a:ext cx="6879268" cy="5232401"/>
            <a:chOff x="2796668" y="2389925"/>
            <a:chExt cx="5874375" cy="4468075"/>
          </a:xfrm>
        </p:grpSpPr>
        <p:pic>
          <p:nvPicPr>
            <p:cNvPr id="3" name="Afbeelding 2" descr="Afbeelding met tekst, vectorafbeeldingen&#10;&#10;Automatisch gegenereerde beschrijving">
              <a:extLst>
                <a:ext uri="{FF2B5EF4-FFF2-40B4-BE49-F238E27FC236}">
                  <a16:creationId xmlns:a16="http://schemas.microsoft.com/office/drawing/2014/main" id="{1A74292D-4158-7B42-9F64-6BC627B6BB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96668" y="2389925"/>
              <a:ext cx="4823331" cy="4468075"/>
            </a:xfrm>
            <a:prstGeom prst="rect">
              <a:avLst/>
            </a:prstGeom>
          </p:spPr>
        </p:pic>
        <p:pic>
          <p:nvPicPr>
            <p:cNvPr id="20" name="Afbeelding 19" descr="Afbeelding met tekst, vectorafbeeldingen&#10;&#10;Automatisch gegenereerde beschrijving">
              <a:extLst>
                <a:ext uri="{FF2B5EF4-FFF2-40B4-BE49-F238E27FC236}">
                  <a16:creationId xmlns:a16="http://schemas.microsoft.com/office/drawing/2014/main" id="{10027FC4-1372-B647-88AD-C4AE55FE15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0000" y="2389925"/>
              <a:ext cx="1051043" cy="4466708"/>
            </a:xfrm>
            <a:prstGeom prst="rect">
              <a:avLst/>
            </a:prstGeom>
          </p:spPr>
        </p:pic>
      </p:grpSp>
      <p:grpSp>
        <p:nvGrpSpPr>
          <p:cNvPr id="96" name="Google Shape;96;g70ba2964e2_0_405"/>
          <p:cNvGrpSpPr/>
          <p:nvPr/>
        </p:nvGrpSpPr>
        <p:grpSpPr>
          <a:xfrm>
            <a:off x="0" y="50"/>
            <a:ext cx="2392500" cy="6858000"/>
            <a:chOff x="0" y="50"/>
            <a:chExt cx="2392500" cy="6858000"/>
          </a:xfrm>
        </p:grpSpPr>
        <p:sp>
          <p:nvSpPr>
            <p:cNvPr id="97" name="Google Shape;97;g70ba2964e2_0_405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" name="Google Shape;98;g70ba2964e2_0_405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Rectangle 30">
            <a:extLst>
              <a:ext uri="{FF2B5EF4-FFF2-40B4-BE49-F238E27FC236}">
                <a16:creationId xmlns:a16="http://schemas.microsoft.com/office/drawing/2014/main" id="{9B8695BC-2D7D-6340-9CCE-64B2605AB478}"/>
              </a:ext>
            </a:extLst>
          </p:cNvPr>
          <p:cNvSpPr/>
          <p:nvPr/>
        </p:nvSpPr>
        <p:spPr>
          <a:xfrm>
            <a:off x="2608729" y="505095"/>
            <a:ext cx="6535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latin typeface="Open Sans"/>
                <a:cs typeface="Open Sans"/>
              </a:rPr>
              <a:t>Gebruik de plus-knop</a:t>
            </a:r>
            <a:endParaRPr lang="nl-NL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 andere plasdagboek events te registreren</a:t>
            </a:r>
            <a:endParaRPr lang="nl-NL" sz="2000" dirty="0">
              <a:latin typeface="Open Sans"/>
              <a:cs typeface="Open Sans"/>
            </a:endParaRPr>
          </a:p>
        </p:txBody>
      </p:sp>
      <p:sp>
        <p:nvSpPr>
          <p:cNvPr id="2" name="Google Shape;99;g70ba2964e2_0_405">
            <a:extLst>
              <a:ext uri="{FF2B5EF4-FFF2-40B4-BE49-F238E27FC236}">
                <a16:creationId xmlns:a16="http://schemas.microsoft.com/office/drawing/2014/main" id="{D13FB606-9B0C-D11D-381D-7D1F4E9690E0}"/>
              </a:ext>
            </a:extLst>
          </p:cNvPr>
          <p:cNvSpPr/>
          <p:nvPr/>
        </p:nvSpPr>
        <p:spPr>
          <a:xfrm>
            <a:off x="228286" y="616500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personaliseer je dagboek en volg de training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53876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g7f3a897f6b_0_19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6000" y="1176585"/>
            <a:ext cx="3104008" cy="46946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3" name="Google Shape;363;g7f3a897f6b_0_199"/>
          <p:cNvGrpSpPr/>
          <p:nvPr/>
        </p:nvGrpSpPr>
        <p:grpSpPr>
          <a:xfrm>
            <a:off x="0" y="0"/>
            <a:ext cx="2208462" cy="6858000"/>
            <a:chOff x="0" y="50"/>
            <a:chExt cx="2392500" cy="6858000"/>
          </a:xfrm>
        </p:grpSpPr>
        <p:sp>
          <p:nvSpPr>
            <p:cNvPr id="364" name="Google Shape;364;g7f3a897f6b_0_199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84392" tIns="84392" rIns="84392" bIns="8439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292"/>
            </a:p>
          </p:txBody>
        </p:sp>
        <p:pic>
          <p:nvPicPr>
            <p:cNvPr id="365" name="Google Shape;365;g7f3a897f6b_0_199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7" name="Google Shape;367;g7f3a897f6b_0_199"/>
          <p:cNvSpPr txBox="1"/>
          <p:nvPr/>
        </p:nvSpPr>
        <p:spPr>
          <a:xfrm>
            <a:off x="5330008" y="5681415"/>
            <a:ext cx="2788062" cy="12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nl-NL" sz="1477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Klik op de plus-knop om andere plasdagboek events toe te voegen.</a:t>
            </a:r>
          </a:p>
        </p:txBody>
      </p:sp>
      <p:sp>
        <p:nvSpPr>
          <p:cNvPr id="2" name="Google Shape;99;g70ba2964e2_0_405">
            <a:extLst>
              <a:ext uri="{FF2B5EF4-FFF2-40B4-BE49-F238E27FC236}">
                <a16:creationId xmlns:a16="http://schemas.microsoft.com/office/drawing/2014/main" id="{5D15F7AC-4AA7-BCDA-F1ED-318EDF31F6FF}"/>
              </a:ext>
            </a:extLst>
          </p:cNvPr>
          <p:cNvSpPr/>
          <p:nvPr/>
        </p:nvSpPr>
        <p:spPr>
          <a:xfrm>
            <a:off x="228286" y="616500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personaliseer je dagboek en volg de training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E92DB2F-CAB7-7E58-7723-CDFD310881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0"/>
          <a:stretch/>
        </p:blipFill>
        <p:spPr>
          <a:xfrm>
            <a:off x="2690364" y="1940183"/>
            <a:ext cx="2204727" cy="3599378"/>
          </a:xfrm>
          <a:prstGeom prst="roundRect">
            <a:avLst>
              <a:gd name="adj" fmla="val 4932"/>
            </a:avLst>
          </a:prstGeom>
        </p:spPr>
      </p:pic>
      <p:cxnSp>
        <p:nvCxnSpPr>
          <p:cNvPr id="6" name="Google Shape;368;g7f3a897f6b_0_199">
            <a:extLst>
              <a:ext uri="{FF2B5EF4-FFF2-40B4-BE49-F238E27FC236}">
                <a16:creationId xmlns:a16="http://schemas.microsoft.com/office/drawing/2014/main" id="{6713F084-F667-1967-2CD6-EAD7FCEAD5C5}"/>
              </a:ext>
            </a:extLst>
          </p:cNvPr>
          <p:cNvCxnSpPr>
            <a:cxnSpLocks/>
          </p:cNvCxnSpPr>
          <p:nvPr/>
        </p:nvCxnSpPr>
        <p:spPr>
          <a:xfrm flipH="1" flipV="1">
            <a:off x="3919593" y="5461989"/>
            <a:ext cx="1304814" cy="575153"/>
          </a:xfrm>
          <a:prstGeom prst="straightConnector1">
            <a:avLst/>
          </a:prstGeom>
          <a:noFill/>
          <a:ln w="25400" cap="flat" cmpd="sng">
            <a:solidFill>
              <a:srgbClr val="6A9BAB"/>
            </a:solidFill>
            <a:prstDash val="solid"/>
            <a:round/>
            <a:headEnd type="triangle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1291161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g7f3a897f6b_0_17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440" y="1176585"/>
            <a:ext cx="6640733" cy="46946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" name="Google Shape;374;g7f3a897f6b_0_177"/>
          <p:cNvGrpSpPr/>
          <p:nvPr/>
        </p:nvGrpSpPr>
        <p:grpSpPr>
          <a:xfrm>
            <a:off x="0" y="0"/>
            <a:ext cx="2208462" cy="6858000"/>
            <a:chOff x="0" y="50"/>
            <a:chExt cx="2392500" cy="6858000"/>
          </a:xfrm>
        </p:grpSpPr>
        <p:sp>
          <p:nvSpPr>
            <p:cNvPr id="375" name="Google Shape;375;g7f3a897f6b_0_177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84392" tIns="84392" rIns="84392" bIns="8439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292"/>
            </a:p>
          </p:txBody>
        </p:sp>
        <p:pic>
          <p:nvPicPr>
            <p:cNvPr id="376" name="Google Shape;376;g7f3a897f6b_0_177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8" name="Google Shape;378;g7f3a897f6b_0_177"/>
          <p:cNvSpPr txBox="1"/>
          <p:nvPr/>
        </p:nvSpPr>
        <p:spPr>
          <a:xfrm>
            <a:off x="5330007" y="3703131"/>
            <a:ext cx="2788062" cy="44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nl-NL" sz="1477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Registreer elke drankinname</a:t>
            </a:r>
          </a:p>
          <a:p>
            <a:endParaRPr lang="nl-NL" sz="1477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9" name="Google Shape;379;g7f3a897f6b_0_177"/>
          <p:cNvSpPr txBox="1"/>
          <p:nvPr/>
        </p:nvSpPr>
        <p:spPr>
          <a:xfrm>
            <a:off x="5338258" y="4408703"/>
            <a:ext cx="3356793" cy="50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nl-NL" sz="1477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Registreer  mogelijks urineverlies  </a:t>
            </a:r>
            <a:endParaRPr lang="nl-NL" sz="1477" i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nl-NL" sz="1477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0" name="Google Shape;380;g7f3a897f6b_0_177"/>
          <p:cNvSpPr txBox="1"/>
          <p:nvPr/>
        </p:nvSpPr>
        <p:spPr>
          <a:xfrm>
            <a:off x="5330007" y="5114400"/>
            <a:ext cx="3118668" cy="140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nl-NL" sz="13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Probeer elke plas te registreren met de </a:t>
            </a:r>
            <a:r>
              <a:rPr lang="nl-NL" sz="13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3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3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r>
              <a:rPr lang="nl-NL" sz="13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. Als u de plas echter niet hebt kunnen registreren, dient u deze alsnog handmatig toe te voegen in de App om een volledig plasdagboek te bekomen.</a:t>
            </a:r>
          </a:p>
        </p:txBody>
      </p:sp>
      <p:sp>
        <p:nvSpPr>
          <p:cNvPr id="2" name="Google Shape;99;g70ba2964e2_0_405">
            <a:extLst>
              <a:ext uri="{FF2B5EF4-FFF2-40B4-BE49-F238E27FC236}">
                <a16:creationId xmlns:a16="http://schemas.microsoft.com/office/drawing/2014/main" id="{64FBE76E-7C38-EB47-19AE-9D512E448ED1}"/>
              </a:ext>
            </a:extLst>
          </p:cNvPr>
          <p:cNvSpPr/>
          <p:nvPr/>
        </p:nvSpPr>
        <p:spPr>
          <a:xfrm>
            <a:off x="228286" y="616500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personaliseer je dagboek en volg de training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359774-8CBB-95AF-803F-292AFD4DC2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0"/>
          <a:stretch/>
        </p:blipFill>
        <p:spPr>
          <a:xfrm>
            <a:off x="2690364" y="1940183"/>
            <a:ext cx="2204727" cy="3599378"/>
          </a:xfrm>
          <a:prstGeom prst="roundRect">
            <a:avLst>
              <a:gd name="adj" fmla="val 4932"/>
            </a:avLst>
          </a:prstGeom>
        </p:spPr>
      </p:pic>
      <p:cxnSp>
        <p:nvCxnSpPr>
          <p:cNvPr id="5" name="Google Shape;381;g7f3a897f6b_0_177">
            <a:extLst>
              <a:ext uri="{FF2B5EF4-FFF2-40B4-BE49-F238E27FC236}">
                <a16:creationId xmlns:a16="http://schemas.microsoft.com/office/drawing/2014/main" id="{A51BF576-2E30-EA16-34AE-1E930E5D7DAE}"/>
              </a:ext>
            </a:extLst>
          </p:cNvPr>
          <p:cNvCxnSpPr/>
          <p:nvPr/>
        </p:nvCxnSpPr>
        <p:spPr>
          <a:xfrm flipH="1">
            <a:off x="4666500" y="3877255"/>
            <a:ext cx="663508" cy="415938"/>
          </a:xfrm>
          <a:prstGeom prst="straightConnector1">
            <a:avLst/>
          </a:prstGeom>
          <a:noFill/>
          <a:ln w="25400" cap="flat" cmpd="sng">
            <a:solidFill>
              <a:srgbClr val="6A9BAB"/>
            </a:solidFill>
            <a:prstDash val="solid"/>
            <a:round/>
            <a:headEnd type="triangle" w="med" len="med"/>
            <a:tailEnd type="oval" w="med" len="med"/>
          </a:ln>
        </p:spPr>
      </p:cxnSp>
      <p:cxnSp>
        <p:nvCxnSpPr>
          <p:cNvPr id="6" name="Google Shape;382;g7f3a897f6b_0_177">
            <a:extLst>
              <a:ext uri="{FF2B5EF4-FFF2-40B4-BE49-F238E27FC236}">
                <a16:creationId xmlns:a16="http://schemas.microsoft.com/office/drawing/2014/main" id="{F45DBBC5-CB4D-E80B-E0DF-6EA1E5BC8953}"/>
              </a:ext>
            </a:extLst>
          </p:cNvPr>
          <p:cNvCxnSpPr/>
          <p:nvPr/>
        </p:nvCxnSpPr>
        <p:spPr>
          <a:xfrm rot="10800000">
            <a:off x="4666500" y="4599117"/>
            <a:ext cx="663508" cy="1108"/>
          </a:xfrm>
          <a:prstGeom prst="straightConnector1">
            <a:avLst/>
          </a:prstGeom>
          <a:noFill/>
          <a:ln w="25400" cap="flat" cmpd="sng">
            <a:solidFill>
              <a:srgbClr val="6A9BAB"/>
            </a:solidFill>
            <a:prstDash val="solid"/>
            <a:round/>
            <a:headEnd type="triangle" w="med" len="med"/>
            <a:tailEnd type="oval" w="med" len="med"/>
          </a:ln>
        </p:spPr>
      </p:cxnSp>
      <p:cxnSp>
        <p:nvCxnSpPr>
          <p:cNvPr id="7" name="Google Shape;383;g7f3a897f6b_0_177">
            <a:extLst>
              <a:ext uri="{FF2B5EF4-FFF2-40B4-BE49-F238E27FC236}">
                <a16:creationId xmlns:a16="http://schemas.microsoft.com/office/drawing/2014/main" id="{EF37B281-CF84-5B20-ED9A-485262FBEEB1}"/>
              </a:ext>
            </a:extLst>
          </p:cNvPr>
          <p:cNvCxnSpPr/>
          <p:nvPr/>
        </p:nvCxnSpPr>
        <p:spPr>
          <a:xfrm rot="10800000">
            <a:off x="4666500" y="4930361"/>
            <a:ext cx="661292" cy="346708"/>
          </a:xfrm>
          <a:prstGeom prst="straightConnector1">
            <a:avLst/>
          </a:prstGeom>
          <a:noFill/>
          <a:ln w="25400" cap="flat" cmpd="sng">
            <a:solidFill>
              <a:srgbClr val="6A9BAB"/>
            </a:solidFill>
            <a:prstDash val="solid"/>
            <a:round/>
            <a:headEnd type="triangle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1259947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g7f3a897f6b_0_21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5200" y="1176585"/>
            <a:ext cx="3125170" cy="46946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9" name="Google Shape;389;g7f3a897f6b_0_214"/>
          <p:cNvGrpSpPr/>
          <p:nvPr/>
        </p:nvGrpSpPr>
        <p:grpSpPr>
          <a:xfrm>
            <a:off x="0" y="0"/>
            <a:ext cx="2208462" cy="6858000"/>
            <a:chOff x="0" y="50"/>
            <a:chExt cx="2392500" cy="6858000"/>
          </a:xfrm>
        </p:grpSpPr>
        <p:sp>
          <p:nvSpPr>
            <p:cNvPr id="390" name="Google Shape;390;g7f3a897f6b_0_214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84392" tIns="84392" rIns="84392" bIns="8439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292"/>
            </a:p>
          </p:txBody>
        </p:sp>
        <p:pic>
          <p:nvPicPr>
            <p:cNvPr id="391" name="Google Shape;391;g7f3a897f6b_0_214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3" name="Google Shape;393;g7f3a897f6b_0_214"/>
          <p:cNvSpPr txBox="1"/>
          <p:nvPr/>
        </p:nvSpPr>
        <p:spPr>
          <a:xfrm>
            <a:off x="5617695" y="1932769"/>
            <a:ext cx="2620800" cy="12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nl-NL" sz="1477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Voor elk plasdagboek event moet je een aantal vragen beantwoorden.</a:t>
            </a:r>
            <a:endParaRPr lang="nl-NL" sz="1477" dirty="0">
              <a:solidFill>
                <a:srgbClr val="434343"/>
              </a:solidFill>
            </a:endParaRPr>
          </a:p>
        </p:txBody>
      </p:sp>
      <p:sp>
        <p:nvSpPr>
          <p:cNvPr id="394" name="Google Shape;394;g7f3a897f6b_0_214"/>
          <p:cNvSpPr txBox="1"/>
          <p:nvPr/>
        </p:nvSpPr>
        <p:spPr>
          <a:xfrm>
            <a:off x="5641697" y="2898917"/>
            <a:ext cx="2707477" cy="12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nl-NL" sz="1477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 het geval van een drankje moet je een van de volumes kiezen</a:t>
            </a:r>
            <a:endParaRPr lang="nl-NL" sz="1477" dirty="0">
              <a:solidFill>
                <a:srgbClr val="434343"/>
              </a:solidFill>
            </a:endParaRPr>
          </a:p>
        </p:txBody>
      </p:sp>
      <p:sp>
        <p:nvSpPr>
          <p:cNvPr id="395" name="Google Shape;395;g7f3a897f6b_0_214"/>
          <p:cNvSpPr txBox="1"/>
          <p:nvPr/>
        </p:nvSpPr>
        <p:spPr>
          <a:xfrm>
            <a:off x="5641697" y="4207687"/>
            <a:ext cx="2620800" cy="12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nl-NL" sz="1477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of je kunt een exact volume invoeren, wanneer je Overige selecteert.</a:t>
            </a:r>
            <a:endParaRPr lang="nl-NL" sz="1477" dirty="0">
              <a:solidFill>
                <a:srgbClr val="999999"/>
              </a:solidFill>
            </a:endParaRPr>
          </a:p>
        </p:txBody>
      </p:sp>
      <p:sp>
        <p:nvSpPr>
          <p:cNvPr id="2" name="Google Shape;99;g70ba2964e2_0_405">
            <a:extLst>
              <a:ext uri="{FF2B5EF4-FFF2-40B4-BE49-F238E27FC236}">
                <a16:creationId xmlns:a16="http://schemas.microsoft.com/office/drawing/2014/main" id="{40FE1C56-DE20-1203-2FAC-9BE9D343EA5B}"/>
              </a:ext>
            </a:extLst>
          </p:cNvPr>
          <p:cNvSpPr/>
          <p:nvPr/>
        </p:nvSpPr>
        <p:spPr>
          <a:xfrm>
            <a:off x="228286" y="616500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personaliseer je dagboek en volg de training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4C8192A-D93D-C5A6-2FD6-2703A00036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385"/>
          <a:stretch/>
        </p:blipFill>
        <p:spPr>
          <a:xfrm>
            <a:off x="2679405" y="1806386"/>
            <a:ext cx="2254102" cy="3666057"/>
          </a:xfrm>
          <a:prstGeom prst="roundRect">
            <a:avLst>
              <a:gd name="adj" fmla="val 7705"/>
            </a:avLst>
          </a:prstGeom>
        </p:spPr>
      </p:pic>
      <p:cxnSp>
        <p:nvCxnSpPr>
          <p:cNvPr id="8" name="Google Shape;396;g7f3a897f6b_0_214">
            <a:extLst>
              <a:ext uri="{FF2B5EF4-FFF2-40B4-BE49-F238E27FC236}">
                <a16:creationId xmlns:a16="http://schemas.microsoft.com/office/drawing/2014/main" id="{EF690881-EDA8-C883-2A59-0AD81DF7C1ED}"/>
              </a:ext>
            </a:extLst>
          </p:cNvPr>
          <p:cNvCxnSpPr/>
          <p:nvPr/>
        </p:nvCxnSpPr>
        <p:spPr>
          <a:xfrm flipH="1">
            <a:off x="3865634" y="3182800"/>
            <a:ext cx="1701692" cy="1662"/>
          </a:xfrm>
          <a:prstGeom prst="straightConnector1">
            <a:avLst/>
          </a:prstGeom>
          <a:noFill/>
          <a:ln w="25400" cap="flat" cmpd="sng">
            <a:solidFill>
              <a:srgbClr val="307B86"/>
            </a:solidFill>
            <a:prstDash val="solid"/>
            <a:round/>
            <a:headEnd type="triangle" w="med" len="med"/>
            <a:tailEnd type="oval" w="med" len="med"/>
          </a:ln>
        </p:spPr>
      </p:cxnSp>
      <p:cxnSp>
        <p:nvCxnSpPr>
          <p:cNvPr id="9" name="Google Shape;397;g7f3a897f6b_0_214">
            <a:extLst>
              <a:ext uri="{FF2B5EF4-FFF2-40B4-BE49-F238E27FC236}">
                <a16:creationId xmlns:a16="http://schemas.microsoft.com/office/drawing/2014/main" id="{26AD3493-0582-C66D-4A1A-EED724A0FCAA}"/>
              </a:ext>
            </a:extLst>
          </p:cNvPr>
          <p:cNvCxnSpPr/>
          <p:nvPr/>
        </p:nvCxnSpPr>
        <p:spPr>
          <a:xfrm rot="10800000">
            <a:off x="3932064" y="4578540"/>
            <a:ext cx="1685631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triangle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2904901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g7f3a897f6b_0_2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9092" y="1176585"/>
            <a:ext cx="3125170" cy="46946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3" name="Google Shape;403;g7f3a897f6b_0_234"/>
          <p:cNvGrpSpPr/>
          <p:nvPr/>
        </p:nvGrpSpPr>
        <p:grpSpPr>
          <a:xfrm>
            <a:off x="0" y="0"/>
            <a:ext cx="2208462" cy="6858000"/>
            <a:chOff x="0" y="50"/>
            <a:chExt cx="2392500" cy="6858000"/>
          </a:xfrm>
        </p:grpSpPr>
        <p:sp>
          <p:nvSpPr>
            <p:cNvPr id="404" name="Google Shape;404;g7f3a897f6b_0_234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84392" tIns="84392" rIns="84392" bIns="8439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292"/>
            </a:p>
          </p:txBody>
        </p:sp>
        <p:pic>
          <p:nvPicPr>
            <p:cNvPr id="405" name="Google Shape;405;g7f3a897f6b_0_234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7" name="Google Shape;407;g7f3a897f6b_0_234"/>
          <p:cNvSpPr txBox="1"/>
          <p:nvPr/>
        </p:nvSpPr>
        <p:spPr>
          <a:xfrm>
            <a:off x="5451000" y="2941015"/>
            <a:ext cx="2620800" cy="12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nl-NL" sz="1477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 het geval van urineverlies moet u de intensiteit aan urineverlies kiezen</a:t>
            </a:r>
            <a:endParaRPr lang="nl-NL" sz="1477" dirty="0">
              <a:solidFill>
                <a:srgbClr val="434343"/>
              </a:solidFill>
            </a:endParaRPr>
          </a:p>
        </p:txBody>
      </p:sp>
      <p:sp>
        <p:nvSpPr>
          <p:cNvPr id="408" name="Google Shape;408;g7f3a897f6b_0_234"/>
          <p:cNvSpPr txBox="1"/>
          <p:nvPr/>
        </p:nvSpPr>
        <p:spPr>
          <a:xfrm>
            <a:off x="5451000" y="3851747"/>
            <a:ext cx="2620800" cy="12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nl-NL" sz="1477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of u kunt een exact volume invoeren wanneer u ‘luier vervangen’ selecteert.</a:t>
            </a:r>
            <a:endParaRPr lang="nl-NL" sz="1477" dirty="0">
              <a:solidFill>
                <a:srgbClr val="999999"/>
              </a:solidFill>
            </a:endParaRPr>
          </a:p>
        </p:txBody>
      </p:sp>
      <p:sp>
        <p:nvSpPr>
          <p:cNvPr id="411" name="Google Shape;411;g7f3a897f6b_0_234"/>
          <p:cNvSpPr txBox="1"/>
          <p:nvPr/>
        </p:nvSpPr>
        <p:spPr>
          <a:xfrm>
            <a:off x="5451000" y="1953139"/>
            <a:ext cx="2620800" cy="1049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nl-NL" sz="1477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Voor elk plasdagboek event moet je een aantal vragen beantwoorden.</a:t>
            </a:r>
            <a:endParaRPr lang="nl-NL" sz="1477" dirty="0">
              <a:solidFill>
                <a:srgbClr val="434343"/>
              </a:solidFill>
            </a:endParaRPr>
          </a:p>
        </p:txBody>
      </p:sp>
      <p:sp>
        <p:nvSpPr>
          <p:cNvPr id="2" name="Google Shape;99;g70ba2964e2_0_405">
            <a:extLst>
              <a:ext uri="{FF2B5EF4-FFF2-40B4-BE49-F238E27FC236}">
                <a16:creationId xmlns:a16="http://schemas.microsoft.com/office/drawing/2014/main" id="{65BB83FD-7487-7662-6A50-9DA4CD68F51F}"/>
              </a:ext>
            </a:extLst>
          </p:cNvPr>
          <p:cNvSpPr/>
          <p:nvPr/>
        </p:nvSpPr>
        <p:spPr>
          <a:xfrm>
            <a:off x="228286" y="616500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personaliseer je dagboek en volg de training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A54488A-C7E3-3AC5-62CA-495185FC98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1003" y="1804035"/>
            <a:ext cx="2219974" cy="3703629"/>
          </a:xfrm>
          <a:prstGeom prst="roundRect">
            <a:avLst>
              <a:gd name="adj" fmla="val 6067"/>
            </a:avLst>
          </a:prstGeom>
        </p:spPr>
      </p:pic>
      <p:cxnSp>
        <p:nvCxnSpPr>
          <p:cNvPr id="6" name="Google Shape;409;g7f3a897f6b_0_234">
            <a:extLst>
              <a:ext uri="{FF2B5EF4-FFF2-40B4-BE49-F238E27FC236}">
                <a16:creationId xmlns:a16="http://schemas.microsoft.com/office/drawing/2014/main" id="{F0E9D8B6-B3C0-7193-B22D-EDC81DC420DE}"/>
              </a:ext>
            </a:extLst>
          </p:cNvPr>
          <p:cNvCxnSpPr/>
          <p:nvPr/>
        </p:nvCxnSpPr>
        <p:spPr>
          <a:xfrm flipH="1">
            <a:off x="3733200" y="3303780"/>
            <a:ext cx="1701692" cy="1662"/>
          </a:xfrm>
          <a:prstGeom prst="straightConnector1">
            <a:avLst/>
          </a:prstGeom>
          <a:noFill/>
          <a:ln w="25400" cap="flat" cmpd="sng">
            <a:solidFill>
              <a:srgbClr val="307B86"/>
            </a:solidFill>
            <a:prstDash val="solid"/>
            <a:round/>
            <a:headEnd type="triangle" w="med" len="med"/>
            <a:tailEnd type="oval" w="med" len="med"/>
          </a:ln>
        </p:spPr>
      </p:cxnSp>
      <p:cxnSp>
        <p:nvCxnSpPr>
          <p:cNvPr id="7" name="Google Shape;410;g7f3a897f6b_0_234">
            <a:extLst>
              <a:ext uri="{FF2B5EF4-FFF2-40B4-BE49-F238E27FC236}">
                <a16:creationId xmlns:a16="http://schemas.microsoft.com/office/drawing/2014/main" id="{2A0E7A85-C763-A16D-8523-DEF124E7D034}"/>
              </a:ext>
            </a:extLst>
          </p:cNvPr>
          <p:cNvCxnSpPr/>
          <p:nvPr/>
        </p:nvCxnSpPr>
        <p:spPr>
          <a:xfrm rot="10800000">
            <a:off x="3731999" y="4010403"/>
            <a:ext cx="1685631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triangle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2749542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g7f3a897f6b_0_234"/>
          <p:cNvGrpSpPr/>
          <p:nvPr/>
        </p:nvGrpSpPr>
        <p:grpSpPr>
          <a:xfrm>
            <a:off x="0" y="0"/>
            <a:ext cx="2208462" cy="6858000"/>
            <a:chOff x="0" y="50"/>
            <a:chExt cx="2392500" cy="6858000"/>
          </a:xfrm>
        </p:grpSpPr>
        <p:sp>
          <p:nvSpPr>
            <p:cNvPr id="404" name="Google Shape;404;g7f3a897f6b_0_234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84392" tIns="84392" rIns="84392" bIns="8439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292"/>
            </a:p>
          </p:txBody>
        </p:sp>
        <p:pic>
          <p:nvPicPr>
            <p:cNvPr id="405" name="Google Shape;405;g7f3a897f6b_0_234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1" name="Google Shape;411;g7f3a897f6b_0_234"/>
          <p:cNvSpPr txBox="1"/>
          <p:nvPr/>
        </p:nvSpPr>
        <p:spPr>
          <a:xfrm>
            <a:off x="5691353" y="2999025"/>
            <a:ext cx="2620800" cy="1049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nl-NL" sz="1477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Er wordt gevraagd om aan te geven of urineverlies gepaard ging met of zonder een gevoel van plotselinge aandrang</a:t>
            </a:r>
            <a:endParaRPr lang="nl-NL" sz="1477" dirty="0">
              <a:solidFill>
                <a:srgbClr val="434343"/>
              </a:solidFill>
            </a:endParaRP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778A6304-EFB3-74FF-AF77-FDD030C5B9D4}"/>
              </a:ext>
            </a:extLst>
          </p:cNvPr>
          <p:cNvGrpSpPr/>
          <p:nvPr/>
        </p:nvGrpSpPr>
        <p:grpSpPr>
          <a:xfrm>
            <a:off x="2259092" y="1176585"/>
            <a:ext cx="3125170" cy="4694697"/>
            <a:chOff x="2259092" y="1176585"/>
            <a:chExt cx="3125170" cy="4694697"/>
          </a:xfrm>
        </p:grpSpPr>
        <p:pic>
          <p:nvPicPr>
            <p:cNvPr id="11" name="Google Shape;402;g7f3a897f6b_0_234">
              <a:extLst>
                <a:ext uri="{FF2B5EF4-FFF2-40B4-BE49-F238E27FC236}">
                  <a16:creationId xmlns:a16="http://schemas.microsoft.com/office/drawing/2014/main" id="{A42C0E26-59A7-D889-27BE-8A461EA93E0A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59092" y="1176585"/>
              <a:ext cx="3125170" cy="4694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3723DE29-C032-7FF4-2B5D-76FDA1FE3C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67584" y="2024743"/>
              <a:ext cx="2193665" cy="3517641"/>
            </a:xfrm>
            <a:prstGeom prst="roundRect">
              <a:avLst/>
            </a:prstGeom>
          </p:spPr>
        </p:pic>
      </p:grpSp>
      <p:sp>
        <p:nvSpPr>
          <p:cNvPr id="3" name="Google Shape;99;g70ba2964e2_0_405">
            <a:extLst>
              <a:ext uri="{FF2B5EF4-FFF2-40B4-BE49-F238E27FC236}">
                <a16:creationId xmlns:a16="http://schemas.microsoft.com/office/drawing/2014/main" id="{514BA03C-0AE9-3662-FB8C-D89779792518}"/>
              </a:ext>
            </a:extLst>
          </p:cNvPr>
          <p:cNvSpPr/>
          <p:nvPr/>
        </p:nvSpPr>
        <p:spPr>
          <a:xfrm>
            <a:off x="228286" y="616500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personaliseer je dagboek en volg de training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7756E6D-F1BE-240E-4BE1-997F8B590C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8217" y="1775637"/>
            <a:ext cx="2214932" cy="3766747"/>
          </a:xfrm>
          <a:prstGeom prst="roundRect">
            <a:avLst>
              <a:gd name="adj" fmla="val 6973"/>
            </a:avLst>
          </a:prstGeom>
        </p:spPr>
      </p:pic>
      <p:cxnSp>
        <p:nvCxnSpPr>
          <p:cNvPr id="6" name="Google Shape;409;g7f3a897f6b_0_234">
            <a:extLst>
              <a:ext uri="{FF2B5EF4-FFF2-40B4-BE49-F238E27FC236}">
                <a16:creationId xmlns:a16="http://schemas.microsoft.com/office/drawing/2014/main" id="{9BEE9F34-3DC6-D833-E589-7B2EF67A46FD}"/>
              </a:ext>
            </a:extLst>
          </p:cNvPr>
          <p:cNvCxnSpPr>
            <a:cxnSpLocks/>
          </p:cNvCxnSpPr>
          <p:nvPr/>
        </p:nvCxnSpPr>
        <p:spPr>
          <a:xfrm flipH="1">
            <a:off x="4786821" y="3226765"/>
            <a:ext cx="791777" cy="0"/>
          </a:xfrm>
          <a:prstGeom prst="straightConnector1">
            <a:avLst/>
          </a:prstGeom>
          <a:noFill/>
          <a:ln w="25400" cap="flat" cmpd="sng">
            <a:solidFill>
              <a:srgbClr val="307B86"/>
            </a:solidFill>
            <a:prstDash val="solid"/>
            <a:round/>
            <a:headEnd type="triangle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3290189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g7f3a897f6b_0_234"/>
          <p:cNvGrpSpPr/>
          <p:nvPr/>
        </p:nvGrpSpPr>
        <p:grpSpPr>
          <a:xfrm>
            <a:off x="0" y="0"/>
            <a:ext cx="2208462" cy="6858000"/>
            <a:chOff x="0" y="50"/>
            <a:chExt cx="2392500" cy="6858000"/>
          </a:xfrm>
        </p:grpSpPr>
        <p:sp>
          <p:nvSpPr>
            <p:cNvPr id="404" name="Google Shape;404;g7f3a897f6b_0_234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84392" tIns="84392" rIns="84392" bIns="8439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292"/>
            </a:p>
          </p:txBody>
        </p:sp>
        <p:pic>
          <p:nvPicPr>
            <p:cNvPr id="405" name="Google Shape;405;g7f3a897f6b_0_234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7" name="Google Shape;407;g7f3a897f6b_0_234"/>
          <p:cNvSpPr txBox="1"/>
          <p:nvPr/>
        </p:nvSpPr>
        <p:spPr>
          <a:xfrm>
            <a:off x="5585797" y="2616287"/>
            <a:ext cx="2620800" cy="12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nl-NL" sz="1477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Er wordt gevraagd om informatie op te nemen over de situatie tijdens het urineverlies</a:t>
            </a:r>
            <a:endParaRPr lang="nl-NL" sz="1477" dirty="0">
              <a:solidFill>
                <a:srgbClr val="434343"/>
              </a:solidFill>
            </a:endParaRP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778A6304-EFB3-74FF-AF77-FDD030C5B9D4}"/>
              </a:ext>
            </a:extLst>
          </p:cNvPr>
          <p:cNvGrpSpPr/>
          <p:nvPr/>
        </p:nvGrpSpPr>
        <p:grpSpPr>
          <a:xfrm>
            <a:off x="2259092" y="1176585"/>
            <a:ext cx="3125170" cy="4694697"/>
            <a:chOff x="2259092" y="1176585"/>
            <a:chExt cx="3125170" cy="4694697"/>
          </a:xfrm>
        </p:grpSpPr>
        <p:pic>
          <p:nvPicPr>
            <p:cNvPr id="11" name="Google Shape;402;g7f3a897f6b_0_234">
              <a:extLst>
                <a:ext uri="{FF2B5EF4-FFF2-40B4-BE49-F238E27FC236}">
                  <a16:creationId xmlns:a16="http://schemas.microsoft.com/office/drawing/2014/main" id="{A42C0E26-59A7-D889-27BE-8A461EA93E0A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59092" y="1176585"/>
              <a:ext cx="3125170" cy="4694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3723DE29-C032-7FF4-2B5D-76FDA1FE3C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67584" y="2024743"/>
              <a:ext cx="2193665" cy="3517641"/>
            </a:xfrm>
            <a:prstGeom prst="roundRect">
              <a:avLst/>
            </a:prstGeom>
          </p:spPr>
        </p:pic>
      </p:grpSp>
      <p:sp>
        <p:nvSpPr>
          <p:cNvPr id="3" name="Google Shape;99;g70ba2964e2_0_405">
            <a:extLst>
              <a:ext uri="{FF2B5EF4-FFF2-40B4-BE49-F238E27FC236}">
                <a16:creationId xmlns:a16="http://schemas.microsoft.com/office/drawing/2014/main" id="{514BA03C-0AE9-3662-FB8C-D89779792518}"/>
              </a:ext>
            </a:extLst>
          </p:cNvPr>
          <p:cNvSpPr/>
          <p:nvPr/>
        </p:nvSpPr>
        <p:spPr>
          <a:xfrm>
            <a:off x="228286" y="616500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personaliseer je dagboek en volg de training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EEBC496-8D4C-E53A-07E4-179725366D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0387" y="1807535"/>
            <a:ext cx="2193665" cy="3734849"/>
          </a:xfrm>
          <a:prstGeom prst="roundRect">
            <a:avLst>
              <a:gd name="adj" fmla="val 6488"/>
            </a:avLst>
          </a:prstGeom>
        </p:spPr>
      </p:pic>
      <p:cxnSp>
        <p:nvCxnSpPr>
          <p:cNvPr id="6" name="Google Shape;409;g7f3a897f6b_0_234">
            <a:extLst>
              <a:ext uri="{FF2B5EF4-FFF2-40B4-BE49-F238E27FC236}">
                <a16:creationId xmlns:a16="http://schemas.microsoft.com/office/drawing/2014/main" id="{AD63448B-4B5A-23E4-5A64-70CA3C47E90E}"/>
              </a:ext>
            </a:extLst>
          </p:cNvPr>
          <p:cNvCxnSpPr>
            <a:cxnSpLocks/>
          </p:cNvCxnSpPr>
          <p:nvPr/>
        </p:nvCxnSpPr>
        <p:spPr>
          <a:xfrm flipH="1">
            <a:off x="4715335" y="2793650"/>
            <a:ext cx="791777" cy="0"/>
          </a:xfrm>
          <a:prstGeom prst="straightConnector1">
            <a:avLst/>
          </a:prstGeom>
          <a:noFill/>
          <a:ln w="25400" cap="flat" cmpd="sng">
            <a:solidFill>
              <a:srgbClr val="307B86"/>
            </a:solidFill>
            <a:prstDash val="solid"/>
            <a:round/>
            <a:headEnd type="triangle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92785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g70ba2964e2_0_405"/>
          <p:cNvGrpSpPr/>
          <p:nvPr/>
        </p:nvGrpSpPr>
        <p:grpSpPr>
          <a:xfrm>
            <a:off x="0" y="50"/>
            <a:ext cx="2392500" cy="6858000"/>
            <a:chOff x="0" y="50"/>
            <a:chExt cx="2392500" cy="6858000"/>
          </a:xfrm>
        </p:grpSpPr>
        <p:sp>
          <p:nvSpPr>
            <p:cNvPr id="97" name="Google Shape;97;g70ba2964e2_0_405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" name="Google Shape;98;g70ba2964e2_0_405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027EDCB0-9CEF-994D-A89F-6B2615FBCD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1432" y="793889"/>
            <a:ext cx="3029767" cy="5456555"/>
          </a:xfrm>
          <a:prstGeom prst="rect">
            <a:avLst/>
          </a:prstGeom>
        </p:spPr>
      </p:pic>
      <p:sp>
        <p:nvSpPr>
          <p:cNvPr id="2" name="Google Shape;99;g70ba2964e2_0_405">
            <a:extLst>
              <a:ext uri="{FF2B5EF4-FFF2-40B4-BE49-F238E27FC236}">
                <a16:creationId xmlns:a16="http://schemas.microsoft.com/office/drawing/2014/main" id="{D0FDD344-846C-D369-7467-A47B2E7F25FA}"/>
              </a:ext>
            </a:extLst>
          </p:cNvPr>
          <p:cNvSpPr/>
          <p:nvPr/>
        </p:nvSpPr>
        <p:spPr>
          <a:xfrm>
            <a:off x="221449" y="599225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personaliseer je dagboek en volg de training</a:t>
            </a: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Google Shape;140;g71ec2c26b6_0_156">
            <a:extLst>
              <a:ext uri="{FF2B5EF4-FFF2-40B4-BE49-F238E27FC236}">
                <a16:creationId xmlns:a16="http://schemas.microsoft.com/office/drawing/2014/main" id="{8DF00E9B-63AD-2B83-7B9F-5CAD778FCE26}"/>
              </a:ext>
            </a:extLst>
          </p:cNvPr>
          <p:cNvSpPr txBox="1"/>
          <p:nvPr/>
        </p:nvSpPr>
        <p:spPr>
          <a:xfrm>
            <a:off x="5791199" y="6050400"/>
            <a:ext cx="3122308" cy="3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nl-NL" sz="1477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Ga verder als </a:t>
            </a:r>
            <a:r>
              <a:rPr lang="nl-NL" sz="1477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patient</a:t>
            </a:r>
            <a:endParaRPr lang="nl-NL" sz="1477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FA839047-E964-5A1C-81AB-1B96EB721C1A}"/>
              </a:ext>
            </a:extLst>
          </p:cNvPr>
          <p:cNvSpPr/>
          <p:nvPr/>
        </p:nvSpPr>
        <p:spPr>
          <a:xfrm>
            <a:off x="3106446" y="1915693"/>
            <a:ext cx="2339738" cy="3888125"/>
          </a:xfrm>
          <a:prstGeom prst="roundRect">
            <a:avLst>
              <a:gd name="adj" fmla="val 495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E1C0652-205C-303E-7756-BCB718D5B4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975" y="1806440"/>
            <a:ext cx="2038350" cy="4047554"/>
          </a:xfrm>
          <a:prstGeom prst="rect">
            <a:avLst/>
          </a:prstGeom>
        </p:spPr>
      </p:pic>
      <p:cxnSp>
        <p:nvCxnSpPr>
          <p:cNvPr id="9" name="Google Shape;143;g71ec2c26b6_0_156">
            <a:extLst>
              <a:ext uri="{FF2B5EF4-FFF2-40B4-BE49-F238E27FC236}">
                <a16:creationId xmlns:a16="http://schemas.microsoft.com/office/drawing/2014/main" id="{E7F79E8A-7E79-3016-5081-4E67FC7E482A}"/>
              </a:ext>
            </a:extLst>
          </p:cNvPr>
          <p:cNvCxnSpPr>
            <a:cxnSpLocks/>
          </p:cNvCxnSpPr>
          <p:nvPr/>
        </p:nvCxnSpPr>
        <p:spPr>
          <a:xfrm>
            <a:off x="3995469" y="5771309"/>
            <a:ext cx="1640788" cy="500832"/>
          </a:xfrm>
          <a:prstGeom prst="straightConnector1">
            <a:avLst/>
          </a:prstGeom>
          <a:noFill/>
          <a:ln w="25400" cap="flat" cmpd="sng">
            <a:solidFill>
              <a:srgbClr val="307B86"/>
            </a:solidFill>
            <a:prstDash val="solid"/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612828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g7f3a897f6b_0_25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4591" y="1176585"/>
            <a:ext cx="3230839" cy="46946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g7f3a897f6b_0_258"/>
          <p:cNvGrpSpPr/>
          <p:nvPr/>
        </p:nvGrpSpPr>
        <p:grpSpPr>
          <a:xfrm>
            <a:off x="0" y="0"/>
            <a:ext cx="2208462" cy="6858000"/>
            <a:chOff x="0" y="50"/>
            <a:chExt cx="2392500" cy="6858000"/>
          </a:xfrm>
        </p:grpSpPr>
        <p:sp>
          <p:nvSpPr>
            <p:cNvPr id="429" name="Google Shape;429;g7f3a897f6b_0_258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84392" tIns="84392" rIns="84392" bIns="8439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lang="nl-NL" sz="1292" dirty="0"/>
            </a:p>
          </p:txBody>
        </p:sp>
        <p:pic>
          <p:nvPicPr>
            <p:cNvPr id="430" name="Google Shape;430;g7f3a897f6b_0_258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3" name="Google Shape;433;g7f3a897f6b_0_258"/>
          <p:cNvSpPr txBox="1"/>
          <p:nvPr/>
        </p:nvSpPr>
        <p:spPr>
          <a:xfrm>
            <a:off x="5671146" y="2505458"/>
            <a:ext cx="2438438" cy="12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nl-NL" sz="1477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Let op de plasdagboek events die je zojuist hebt toegevoegd aan je tijdlijn</a:t>
            </a:r>
            <a:endParaRPr lang="nl-NL" sz="1477" dirty="0">
              <a:solidFill>
                <a:srgbClr val="434343"/>
              </a:solidFill>
            </a:endParaRPr>
          </a:p>
        </p:txBody>
      </p:sp>
      <p:sp>
        <p:nvSpPr>
          <p:cNvPr id="434" name="Google Shape;434;g7f3a897f6b_0_258"/>
          <p:cNvSpPr txBox="1"/>
          <p:nvPr/>
        </p:nvSpPr>
        <p:spPr>
          <a:xfrm>
            <a:off x="5656726" y="3755488"/>
            <a:ext cx="2438438" cy="12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nl-NL" sz="1477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Als je je antwoorden wilt bewerken of verwijderen van de tijdlijn, klik je op het plasdagboek event.</a:t>
            </a:r>
            <a:endParaRPr lang="nl-NL" sz="1477" dirty="0">
              <a:solidFill>
                <a:srgbClr val="434343"/>
              </a:solidFill>
            </a:endParaRPr>
          </a:p>
        </p:txBody>
      </p:sp>
      <p:sp>
        <p:nvSpPr>
          <p:cNvPr id="2" name="Google Shape;99;g70ba2964e2_0_405">
            <a:extLst>
              <a:ext uri="{FF2B5EF4-FFF2-40B4-BE49-F238E27FC236}">
                <a16:creationId xmlns:a16="http://schemas.microsoft.com/office/drawing/2014/main" id="{DFF68BF0-D032-5A08-2A61-25FC3ABE2D44}"/>
              </a:ext>
            </a:extLst>
          </p:cNvPr>
          <p:cNvSpPr/>
          <p:nvPr/>
        </p:nvSpPr>
        <p:spPr>
          <a:xfrm>
            <a:off x="228286" y="616500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personaliseer je dagboek en volg de training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CAEA560-D86E-58DE-070B-F6DE3BB2CC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3003" y="1948005"/>
            <a:ext cx="2177342" cy="3614966"/>
          </a:xfrm>
          <a:prstGeom prst="roundRect">
            <a:avLst>
              <a:gd name="adj" fmla="val 6677"/>
            </a:avLst>
          </a:prstGeom>
        </p:spPr>
      </p:pic>
      <p:cxnSp>
        <p:nvCxnSpPr>
          <p:cNvPr id="6" name="Google Shape;432;g7f3a897f6b_0_258">
            <a:extLst>
              <a:ext uri="{FF2B5EF4-FFF2-40B4-BE49-F238E27FC236}">
                <a16:creationId xmlns:a16="http://schemas.microsoft.com/office/drawing/2014/main" id="{5E811696-9DB4-3FE9-4C65-BD2E16C9A5DB}"/>
              </a:ext>
            </a:extLst>
          </p:cNvPr>
          <p:cNvCxnSpPr/>
          <p:nvPr/>
        </p:nvCxnSpPr>
        <p:spPr>
          <a:xfrm rot="10800000">
            <a:off x="4324469" y="3465134"/>
            <a:ext cx="1346677" cy="580708"/>
          </a:xfrm>
          <a:prstGeom prst="straightConnector1">
            <a:avLst/>
          </a:prstGeom>
          <a:noFill/>
          <a:ln w="25400" cap="flat" cmpd="sng">
            <a:solidFill>
              <a:srgbClr val="307B86"/>
            </a:solidFill>
            <a:prstDash val="solid"/>
            <a:round/>
            <a:headEnd type="triangle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3399993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3AF48C9-A1E2-E443-AF15-19AABE7E1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500" y="1698624"/>
            <a:ext cx="6751500" cy="3803345"/>
          </a:xfrm>
          <a:prstGeom prst="rect">
            <a:avLst/>
          </a:prstGeom>
        </p:spPr>
      </p:pic>
      <p:grpSp>
        <p:nvGrpSpPr>
          <p:cNvPr id="96" name="Google Shape;96;g70ba2964e2_0_405"/>
          <p:cNvGrpSpPr/>
          <p:nvPr/>
        </p:nvGrpSpPr>
        <p:grpSpPr>
          <a:xfrm>
            <a:off x="0" y="50"/>
            <a:ext cx="2392500" cy="6858000"/>
            <a:chOff x="0" y="50"/>
            <a:chExt cx="2392500" cy="6858000"/>
          </a:xfrm>
        </p:grpSpPr>
        <p:sp>
          <p:nvSpPr>
            <p:cNvPr id="97" name="Google Shape;97;g70ba2964e2_0_405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" name="Google Shape;98;g70ba2964e2_0_405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Rectangle 30">
            <a:extLst>
              <a:ext uri="{FF2B5EF4-FFF2-40B4-BE49-F238E27FC236}">
                <a16:creationId xmlns:a16="http://schemas.microsoft.com/office/drawing/2014/main" id="{9B8695BC-2D7D-6340-9CCE-64B2605AB478}"/>
              </a:ext>
            </a:extLst>
          </p:cNvPr>
          <p:cNvSpPr/>
          <p:nvPr/>
        </p:nvSpPr>
        <p:spPr>
          <a:xfrm>
            <a:off x="2608729" y="505095"/>
            <a:ext cx="6535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latin typeface="Open Sans"/>
                <a:ea typeface="Open Sans" panose="020B0606030504020204" pitchFamily="34" charset="0"/>
                <a:cs typeface="Open Sans"/>
              </a:rPr>
              <a:t>Hou je plasdagboek bij</a:t>
            </a:r>
            <a:endParaRPr lang="nl-NL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gedurende de dag én nacht</a:t>
            </a:r>
            <a:endParaRPr lang="nl-NL" sz="2400" dirty="0">
              <a:latin typeface="Open Sans"/>
              <a:cs typeface="Open Sans"/>
            </a:endParaRPr>
          </a:p>
        </p:txBody>
      </p:sp>
      <p:sp>
        <p:nvSpPr>
          <p:cNvPr id="19" name="Google Shape;445;g7f3a897f6b_0_474">
            <a:extLst>
              <a:ext uri="{FF2B5EF4-FFF2-40B4-BE49-F238E27FC236}">
                <a16:creationId xmlns:a16="http://schemas.microsoft.com/office/drawing/2014/main" id="{086265B2-9FA3-DF44-A281-C97D84236E83}"/>
              </a:ext>
            </a:extLst>
          </p:cNvPr>
          <p:cNvSpPr txBox="1"/>
          <p:nvPr/>
        </p:nvSpPr>
        <p:spPr>
          <a:xfrm>
            <a:off x="2620786" y="5675805"/>
            <a:ext cx="6103764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Registreer alle plasjes, drankjes en lekkages gedurende de dag en nacht met de </a:t>
            </a:r>
            <a:r>
              <a:rPr lang="nl-NL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r>
              <a:rPr lang="nl-NL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tot je ochtendplas de volgende dag (=1 cyclus)! </a:t>
            </a:r>
            <a:endParaRPr lang="nl-NL" sz="14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9;g70ba2964e2_0_405">
            <a:extLst>
              <a:ext uri="{FF2B5EF4-FFF2-40B4-BE49-F238E27FC236}">
                <a16:creationId xmlns:a16="http://schemas.microsoft.com/office/drawing/2014/main" id="{1D0C898C-0041-55E8-191F-04164D519FE7}"/>
              </a:ext>
            </a:extLst>
          </p:cNvPr>
          <p:cNvSpPr/>
          <p:nvPr/>
        </p:nvSpPr>
        <p:spPr>
          <a:xfrm>
            <a:off x="228286" y="616500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personaliseer je dagboek en volg de training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91216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g70ba2964e2_0_405"/>
          <p:cNvGrpSpPr/>
          <p:nvPr/>
        </p:nvGrpSpPr>
        <p:grpSpPr>
          <a:xfrm>
            <a:off x="0" y="50"/>
            <a:ext cx="2392500" cy="6858000"/>
            <a:chOff x="0" y="50"/>
            <a:chExt cx="2392500" cy="6858000"/>
          </a:xfrm>
        </p:grpSpPr>
        <p:sp>
          <p:nvSpPr>
            <p:cNvPr id="97" name="Google Shape;97;g70ba2964e2_0_405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" name="Google Shape;98;g70ba2964e2_0_405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Rectangle 30">
            <a:extLst>
              <a:ext uri="{FF2B5EF4-FFF2-40B4-BE49-F238E27FC236}">
                <a16:creationId xmlns:a16="http://schemas.microsoft.com/office/drawing/2014/main" id="{9B8695BC-2D7D-6340-9CCE-64B2605AB478}"/>
              </a:ext>
            </a:extLst>
          </p:cNvPr>
          <p:cNvSpPr/>
          <p:nvPr/>
        </p:nvSpPr>
        <p:spPr>
          <a:xfrm>
            <a:off x="2608729" y="505095"/>
            <a:ext cx="6535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latin typeface="Open Sans"/>
                <a:ea typeface="Open Sans" panose="020B0606030504020204" pitchFamily="34" charset="0"/>
                <a:cs typeface="Open Sans"/>
              </a:rPr>
              <a:t>Beëindig de cyclus </a:t>
            </a:r>
            <a:endParaRPr lang="nl-NL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 de eerste ochtendplas de volgende dag</a:t>
            </a:r>
            <a:endParaRPr lang="nl-NL" sz="2000" dirty="0">
              <a:latin typeface="Open Sans"/>
              <a:cs typeface="Open Sans"/>
            </a:endParaRPr>
          </a:p>
        </p:txBody>
      </p:sp>
      <p:pic>
        <p:nvPicPr>
          <p:cNvPr id="9" name="Google Shape;468;g7f3a897f6b_0_378">
            <a:extLst>
              <a:ext uri="{FF2B5EF4-FFF2-40B4-BE49-F238E27FC236}">
                <a16:creationId xmlns:a16="http://schemas.microsoft.com/office/drawing/2014/main" id="{C73A1F65-8850-F746-A939-B058D5DA8F8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8730" y="1653968"/>
            <a:ext cx="2078751" cy="32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50E3DDE-433A-0545-B7D1-599336B051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4670" y="1488492"/>
            <a:ext cx="2111450" cy="3672000"/>
          </a:xfrm>
          <a:prstGeom prst="rect">
            <a:avLst/>
          </a:prstGeom>
        </p:spPr>
      </p:pic>
      <p:sp>
        <p:nvSpPr>
          <p:cNvPr id="12" name="Google Shape;245;g7f3162170d_0_12">
            <a:extLst>
              <a:ext uri="{FF2B5EF4-FFF2-40B4-BE49-F238E27FC236}">
                <a16:creationId xmlns:a16="http://schemas.microsoft.com/office/drawing/2014/main" id="{04407C6B-C358-7449-A3F9-E9359FFA5512}"/>
              </a:ext>
            </a:extLst>
          </p:cNvPr>
          <p:cNvSpPr txBox="1"/>
          <p:nvPr/>
        </p:nvSpPr>
        <p:spPr>
          <a:xfrm>
            <a:off x="2563293" y="4940950"/>
            <a:ext cx="19717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nl-NL" sz="12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Registreer je ochtendplas</a:t>
            </a:r>
            <a:endParaRPr lang="nl-NL" sz="12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45;g7f3162170d_0_12">
            <a:extLst>
              <a:ext uri="{FF2B5EF4-FFF2-40B4-BE49-F238E27FC236}">
                <a16:creationId xmlns:a16="http://schemas.microsoft.com/office/drawing/2014/main" id="{42AC7727-4597-2E4F-B9DE-8C946CA3025C}"/>
              </a:ext>
            </a:extLst>
          </p:cNvPr>
          <p:cNvSpPr txBox="1"/>
          <p:nvPr/>
        </p:nvSpPr>
        <p:spPr>
          <a:xfrm>
            <a:off x="4604884" y="4939855"/>
            <a:ext cx="21940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nl-NL" sz="12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Geef aan in de App dat dit om een ochtendplas gaat</a:t>
            </a:r>
            <a:endParaRPr lang="nl-NL" sz="1200" dirty="0">
              <a:solidFill>
                <a:srgbClr val="434343"/>
              </a:solidFill>
            </a:endParaRPr>
          </a:p>
        </p:txBody>
      </p:sp>
      <p:sp>
        <p:nvSpPr>
          <p:cNvPr id="14" name="Google Shape;245;g7f3162170d_0_12">
            <a:extLst>
              <a:ext uri="{FF2B5EF4-FFF2-40B4-BE49-F238E27FC236}">
                <a16:creationId xmlns:a16="http://schemas.microsoft.com/office/drawing/2014/main" id="{A0AC2A62-79BF-D048-89C8-51DD550742EB}"/>
              </a:ext>
            </a:extLst>
          </p:cNvPr>
          <p:cNvSpPr txBox="1"/>
          <p:nvPr/>
        </p:nvSpPr>
        <p:spPr>
          <a:xfrm>
            <a:off x="6798931" y="4939855"/>
            <a:ext cx="218300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nl-NL" sz="12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Beëindig je eerste cyclus en start de volgende cyclus </a:t>
            </a:r>
            <a:endParaRPr lang="nl-NL" sz="1200" dirty="0">
              <a:solidFill>
                <a:srgbClr val="434343"/>
              </a:solidFill>
            </a:endParaRPr>
          </a:p>
          <a:p>
            <a:pPr lvl="0" algn="ctr">
              <a:buClr>
                <a:schemeClr val="dk1"/>
              </a:buClr>
              <a:buSzPts val="1100"/>
            </a:pPr>
            <a:endParaRPr lang="nl-NL" sz="1200" dirty="0">
              <a:solidFill>
                <a:srgbClr val="434343"/>
              </a:solidFill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046FD0E2-2D20-CA4E-B15F-448B05B9F4E7}"/>
              </a:ext>
            </a:extLst>
          </p:cNvPr>
          <p:cNvGrpSpPr/>
          <p:nvPr/>
        </p:nvGrpSpPr>
        <p:grpSpPr>
          <a:xfrm>
            <a:off x="4629688" y="1671637"/>
            <a:ext cx="2250245" cy="3337539"/>
            <a:chOff x="4629688" y="1671637"/>
            <a:chExt cx="2250245" cy="3337539"/>
          </a:xfrm>
        </p:grpSpPr>
        <p:pic>
          <p:nvPicPr>
            <p:cNvPr id="10" name="Google Shape;479;g7f3a897f6b_0_391">
              <a:extLst>
                <a:ext uri="{FF2B5EF4-FFF2-40B4-BE49-F238E27FC236}">
                  <a16:creationId xmlns:a16="http://schemas.microsoft.com/office/drawing/2014/main" id="{E3BE5BD0-C488-C441-95A8-42928FDA43E7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3365" y="1671637"/>
              <a:ext cx="2077200" cy="31746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308;g7f3a897f6b_0_51">
              <a:extLst>
                <a:ext uri="{FF2B5EF4-FFF2-40B4-BE49-F238E27FC236}">
                  <a16:creationId xmlns:a16="http://schemas.microsoft.com/office/drawing/2014/main" id="{7F2A1F26-724B-7348-97C5-6E32ED03A5AD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29688" y="4353976"/>
              <a:ext cx="2250245" cy="655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Google Shape;99;g70ba2964e2_0_405">
            <a:extLst>
              <a:ext uri="{FF2B5EF4-FFF2-40B4-BE49-F238E27FC236}">
                <a16:creationId xmlns:a16="http://schemas.microsoft.com/office/drawing/2014/main" id="{0294C442-9225-24EB-B3E2-D87B297B7DF3}"/>
              </a:ext>
            </a:extLst>
          </p:cNvPr>
          <p:cNvSpPr/>
          <p:nvPr/>
        </p:nvSpPr>
        <p:spPr>
          <a:xfrm>
            <a:off x="228286" y="616500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personaliseer je dagboek en volg de training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Eindig een eerste cyclus met je ochtendplas de volgende dag</a:t>
            </a:r>
            <a:endParaRPr lang="nl-NL" sz="1200" b="0" i="0" u="none" strike="noStrike" cap="none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D8A32C1-7CC6-9E1A-3CFB-FC97AFA781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6243" y="2222204"/>
            <a:ext cx="1518353" cy="2413591"/>
          </a:xfrm>
          <a:prstGeom prst="roundRect">
            <a:avLst>
              <a:gd name="adj" fmla="val 8647"/>
            </a:avLst>
          </a:prstGeom>
        </p:spPr>
      </p:pic>
    </p:spTree>
    <p:extLst>
      <p:ext uri="{BB962C8B-B14F-4D97-AF65-F5344CB8AC3E}">
        <p14:creationId xmlns:p14="http://schemas.microsoft.com/office/powerpoint/2010/main" val="2886571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Afbeelding met binnen, muur, persoon, toilet&#10;&#10;Automatisch gegenereerde beschrijving">
            <a:extLst>
              <a:ext uri="{FF2B5EF4-FFF2-40B4-BE49-F238E27FC236}">
                <a16:creationId xmlns:a16="http://schemas.microsoft.com/office/drawing/2014/main" id="{A64DA7AB-CC21-0A4E-BA79-71B3E5AE0A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3520"/>
            <a:ext cx="9143999" cy="5444480"/>
          </a:xfrm>
          <a:prstGeom prst="rect">
            <a:avLst/>
          </a:prstGeom>
        </p:spPr>
      </p:pic>
      <p:pic>
        <p:nvPicPr>
          <p:cNvPr id="424" name="Google Shape;424;g7589d20240_1_287" descr="logohealth-at-home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8865" y="-231712"/>
            <a:ext cx="1902138" cy="190213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E40E6814-4F47-D744-8271-604B5B72227D}"/>
              </a:ext>
            </a:extLst>
          </p:cNvPr>
          <p:cNvSpPr/>
          <p:nvPr/>
        </p:nvSpPr>
        <p:spPr>
          <a:xfrm>
            <a:off x="0" y="1413520"/>
            <a:ext cx="9143999" cy="5492292"/>
          </a:xfrm>
          <a:prstGeom prst="rect">
            <a:avLst/>
          </a:prstGeom>
          <a:solidFill>
            <a:srgbClr val="1A7285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00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721B522-4E62-3A77-2F3C-35CC29854B7F}"/>
              </a:ext>
            </a:extLst>
          </p:cNvPr>
          <p:cNvSpPr txBox="1"/>
          <p:nvPr/>
        </p:nvSpPr>
        <p:spPr>
          <a:xfrm flipH="1">
            <a:off x="2668771" y="3760237"/>
            <a:ext cx="3704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Veelgestelde</a:t>
            </a:r>
            <a:r>
              <a:rPr lang="nl-NL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vragen en problemen</a:t>
            </a:r>
            <a:endParaRPr lang="nl-NL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81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E8F44D3-4760-562C-1CA6-E5EDAE181B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7DEEB3D-CC56-0143-5EF1-6894A6AA40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8" t="1039" b="-535"/>
          <a:stretch/>
        </p:blipFill>
        <p:spPr>
          <a:xfrm>
            <a:off x="-4526" y="1272205"/>
            <a:ext cx="9148526" cy="362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53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40EDA60-8528-08FF-66CB-5D9D8AE452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02EDA08-96DE-4889-3B22-1E388F0B7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2330"/>
            <a:ext cx="9144000" cy="33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31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39B14E3-B0A6-5320-44A6-4A8181EA22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890233-D2E3-8B59-2659-81936171B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3055"/>
            <a:ext cx="9144000" cy="43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80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g70ba2964e2_0_405"/>
          <p:cNvGrpSpPr/>
          <p:nvPr/>
        </p:nvGrpSpPr>
        <p:grpSpPr>
          <a:xfrm>
            <a:off x="0" y="50"/>
            <a:ext cx="2392500" cy="6858000"/>
            <a:chOff x="0" y="50"/>
            <a:chExt cx="2392500" cy="6858000"/>
          </a:xfrm>
        </p:grpSpPr>
        <p:sp>
          <p:nvSpPr>
            <p:cNvPr id="97" name="Google Shape;97;g70ba2964e2_0_405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" name="Google Shape;98;g70ba2964e2_0_405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027EDCB0-9CEF-994D-A89F-6B2615FBCD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6106" y="1144238"/>
            <a:ext cx="3027551" cy="4928570"/>
          </a:xfrm>
          <a:prstGeom prst="rect">
            <a:avLst/>
          </a:prstGeom>
        </p:spPr>
      </p:pic>
      <p:sp>
        <p:nvSpPr>
          <p:cNvPr id="2" name="Google Shape;99;g70ba2964e2_0_405">
            <a:extLst>
              <a:ext uri="{FF2B5EF4-FFF2-40B4-BE49-F238E27FC236}">
                <a16:creationId xmlns:a16="http://schemas.microsoft.com/office/drawing/2014/main" id="{D0FDD344-846C-D369-7467-A47B2E7F25FA}"/>
              </a:ext>
            </a:extLst>
          </p:cNvPr>
          <p:cNvSpPr/>
          <p:nvPr/>
        </p:nvSpPr>
        <p:spPr>
          <a:xfrm>
            <a:off x="221449" y="599225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personaliseer je dagboek en volg de training</a:t>
            </a: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Google Shape;156;g71ec2c26b6_0_168">
            <a:extLst>
              <a:ext uri="{FF2B5EF4-FFF2-40B4-BE49-F238E27FC236}">
                <a16:creationId xmlns:a16="http://schemas.microsoft.com/office/drawing/2014/main" id="{9CEA30C8-2FAD-32AE-1BB4-D3F4D366FE1C}"/>
              </a:ext>
            </a:extLst>
          </p:cNvPr>
          <p:cNvSpPr txBox="1"/>
          <p:nvPr/>
        </p:nvSpPr>
        <p:spPr>
          <a:xfrm>
            <a:off x="6167263" y="5140840"/>
            <a:ext cx="2517600" cy="139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nl-NL" sz="1477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Geef toestemming om notificaties te ontvangen om je te ondersteunen tijdens het proces.</a:t>
            </a:r>
            <a:endParaRPr lang="nl-NL" sz="1477"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buClr>
                <a:schemeClr val="dk1"/>
              </a:buClr>
              <a:buSzPts val="1100"/>
            </a:pPr>
            <a:endParaRPr lang="nl-NL" sz="1477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204A73CE-823B-687B-1B58-29BA145BA520}"/>
              </a:ext>
            </a:extLst>
          </p:cNvPr>
          <p:cNvSpPr/>
          <p:nvPr/>
        </p:nvSpPr>
        <p:spPr>
          <a:xfrm>
            <a:off x="3039770" y="1839493"/>
            <a:ext cx="2427579" cy="3961232"/>
          </a:xfrm>
          <a:prstGeom prst="roundRect">
            <a:avLst>
              <a:gd name="adj" fmla="val 495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2BFDCE1-6471-51B6-F52C-A5E211764C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468" y="1735202"/>
            <a:ext cx="2067432" cy="4103623"/>
          </a:xfrm>
          <a:prstGeom prst="rect">
            <a:avLst/>
          </a:prstGeom>
        </p:spPr>
      </p:pic>
      <p:cxnSp>
        <p:nvCxnSpPr>
          <p:cNvPr id="10" name="Google Shape;157;g71ec2c26b6_0_168">
            <a:extLst>
              <a:ext uri="{FF2B5EF4-FFF2-40B4-BE49-F238E27FC236}">
                <a16:creationId xmlns:a16="http://schemas.microsoft.com/office/drawing/2014/main" id="{FCC7AD1B-AA13-01BB-B275-12EC35832FC6}"/>
              </a:ext>
            </a:extLst>
          </p:cNvPr>
          <p:cNvCxnSpPr>
            <a:cxnSpLocks/>
          </p:cNvCxnSpPr>
          <p:nvPr/>
        </p:nvCxnSpPr>
        <p:spPr>
          <a:xfrm>
            <a:off x="5145306" y="5664077"/>
            <a:ext cx="913911" cy="0"/>
          </a:xfrm>
          <a:prstGeom prst="straightConnector1">
            <a:avLst/>
          </a:prstGeom>
          <a:noFill/>
          <a:ln w="25400" cap="flat" cmpd="sng">
            <a:solidFill>
              <a:srgbClr val="307B86"/>
            </a:solidFill>
            <a:prstDash val="solid"/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71217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g70ba2964e2_0_405"/>
          <p:cNvGrpSpPr/>
          <p:nvPr/>
        </p:nvGrpSpPr>
        <p:grpSpPr>
          <a:xfrm>
            <a:off x="0" y="50"/>
            <a:ext cx="2392500" cy="6858000"/>
            <a:chOff x="0" y="50"/>
            <a:chExt cx="2392500" cy="6858000"/>
          </a:xfrm>
        </p:grpSpPr>
        <p:sp>
          <p:nvSpPr>
            <p:cNvPr id="97" name="Google Shape;97;g70ba2964e2_0_405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" name="Google Shape;98;g70ba2964e2_0_405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Google Shape;99;g70ba2964e2_0_405">
            <a:extLst>
              <a:ext uri="{FF2B5EF4-FFF2-40B4-BE49-F238E27FC236}">
                <a16:creationId xmlns:a16="http://schemas.microsoft.com/office/drawing/2014/main" id="{D0FDD344-846C-D369-7467-A47B2E7F25FA}"/>
              </a:ext>
            </a:extLst>
          </p:cNvPr>
          <p:cNvSpPr/>
          <p:nvPr/>
        </p:nvSpPr>
        <p:spPr>
          <a:xfrm>
            <a:off x="221449" y="599225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personaliseer je dagboek en volg de training</a:t>
            </a: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" name="Google Shape;175;g71ec2c26b6_0_196">
            <a:extLst>
              <a:ext uri="{FF2B5EF4-FFF2-40B4-BE49-F238E27FC236}">
                <a16:creationId xmlns:a16="http://schemas.microsoft.com/office/drawing/2014/main" id="{D4F50D31-2D3E-C5FE-1A46-F87AA3AFAA6F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8673" y="580664"/>
            <a:ext cx="3050066" cy="5503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80;g71ec2c26b6_0_196">
            <a:extLst>
              <a:ext uri="{FF2B5EF4-FFF2-40B4-BE49-F238E27FC236}">
                <a16:creationId xmlns:a16="http://schemas.microsoft.com/office/drawing/2014/main" id="{50D0B81B-0B54-4029-12FC-D9F7048AA275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0520" y="541335"/>
            <a:ext cx="2762008" cy="550391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81;g71ec2c26b6_0_196">
            <a:extLst>
              <a:ext uri="{FF2B5EF4-FFF2-40B4-BE49-F238E27FC236}">
                <a16:creationId xmlns:a16="http://schemas.microsoft.com/office/drawing/2014/main" id="{7CF9CBFE-F8B6-2147-5864-F98FA5E349DE}"/>
              </a:ext>
            </a:extLst>
          </p:cNvPr>
          <p:cNvSpPr txBox="1"/>
          <p:nvPr/>
        </p:nvSpPr>
        <p:spPr>
          <a:xfrm>
            <a:off x="3088502" y="5355190"/>
            <a:ext cx="2208462" cy="588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nl-NL" sz="12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Activeer Bluetooth op je Apple toestel om te connecteren met de </a:t>
            </a:r>
            <a:r>
              <a:rPr lang="nl-NL" sz="12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r>
              <a:rPr lang="nl-NL" sz="12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ctr">
              <a:buClr>
                <a:schemeClr val="dk1"/>
              </a:buClr>
              <a:buSzPts val="1100"/>
            </a:pPr>
            <a:endParaRPr lang="nl-NL" sz="12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" name="Google Shape;182;g71ec2c26b6_0_196">
            <a:extLst>
              <a:ext uri="{FF2B5EF4-FFF2-40B4-BE49-F238E27FC236}">
                <a16:creationId xmlns:a16="http://schemas.microsoft.com/office/drawing/2014/main" id="{2F371896-887C-FEF8-5041-9B7620307FCA}"/>
              </a:ext>
            </a:extLst>
          </p:cNvPr>
          <p:cNvPicPr preferRelativeResize="0"/>
          <p:nvPr/>
        </p:nvPicPr>
        <p:blipFill rotWithShape="1">
          <a:blip r:embed="rId6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921" y="896723"/>
            <a:ext cx="537624" cy="588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83;g71ec2c26b6_0_196">
            <a:extLst>
              <a:ext uri="{FF2B5EF4-FFF2-40B4-BE49-F238E27FC236}">
                <a16:creationId xmlns:a16="http://schemas.microsoft.com/office/drawing/2014/main" id="{71A1CC6F-7C9F-44F3-E6E6-0BD231BF4E9F}"/>
              </a:ext>
            </a:extLst>
          </p:cNvPr>
          <p:cNvPicPr preferRelativeResize="0"/>
          <p:nvPr/>
        </p:nvPicPr>
        <p:blipFill rotWithShape="1">
          <a:blip r:embed="rId7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6821" y="896723"/>
            <a:ext cx="537624" cy="58869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85;g71ec2c26b6_0_196">
            <a:extLst>
              <a:ext uri="{FF2B5EF4-FFF2-40B4-BE49-F238E27FC236}">
                <a16:creationId xmlns:a16="http://schemas.microsoft.com/office/drawing/2014/main" id="{5505B95D-FDA9-A33F-B90F-01963E6D3484}"/>
              </a:ext>
            </a:extLst>
          </p:cNvPr>
          <p:cNvSpPr txBox="1"/>
          <p:nvPr/>
        </p:nvSpPr>
        <p:spPr>
          <a:xfrm>
            <a:off x="5788866" y="5366599"/>
            <a:ext cx="2773662" cy="588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nl-NL" sz="12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Activeer Bluetooth en je Locatie op je Android toestel om te connecteren met de </a:t>
            </a:r>
            <a:r>
              <a:rPr lang="nl-NL" sz="12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r>
              <a:rPr lang="nl-NL" sz="12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ctr">
              <a:buClr>
                <a:schemeClr val="dk1"/>
              </a:buClr>
              <a:buSzPts val="1100"/>
            </a:pPr>
            <a:endParaRPr lang="nl-NL" sz="12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7FC0BC76-7A34-4885-AD1F-CF231739A741}"/>
              </a:ext>
            </a:extLst>
          </p:cNvPr>
          <p:cNvSpPr/>
          <p:nvPr/>
        </p:nvSpPr>
        <p:spPr>
          <a:xfrm>
            <a:off x="3444240" y="2006600"/>
            <a:ext cx="152400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Activeer Bluetooth op je Apple toestel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10BD79D5-B5F4-0E15-0B8F-668067099BB9}"/>
              </a:ext>
            </a:extLst>
          </p:cNvPr>
          <p:cNvSpPr/>
          <p:nvPr/>
        </p:nvSpPr>
        <p:spPr>
          <a:xfrm>
            <a:off x="6376416" y="1977136"/>
            <a:ext cx="1561217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Activeer Bluetooth en locatie op je Android toestel</a:t>
            </a:r>
          </a:p>
        </p:txBody>
      </p:sp>
    </p:spTree>
    <p:extLst>
      <p:ext uri="{BB962C8B-B14F-4D97-AF65-F5344CB8AC3E}">
        <p14:creationId xmlns:p14="http://schemas.microsoft.com/office/powerpoint/2010/main" val="246078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g70ba2964e2_0_405"/>
          <p:cNvGrpSpPr/>
          <p:nvPr/>
        </p:nvGrpSpPr>
        <p:grpSpPr>
          <a:xfrm>
            <a:off x="0" y="50"/>
            <a:ext cx="2392500" cy="6858000"/>
            <a:chOff x="0" y="50"/>
            <a:chExt cx="2392500" cy="6858000"/>
          </a:xfrm>
        </p:grpSpPr>
        <p:sp>
          <p:nvSpPr>
            <p:cNvPr id="97" name="Google Shape;97;g70ba2964e2_0_405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" name="Google Shape;98;g70ba2964e2_0_405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Google Shape;99;g70ba2964e2_0_405">
            <a:extLst>
              <a:ext uri="{FF2B5EF4-FFF2-40B4-BE49-F238E27FC236}">
                <a16:creationId xmlns:a16="http://schemas.microsoft.com/office/drawing/2014/main" id="{D0FDD344-846C-D369-7467-A47B2E7F25FA}"/>
              </a:ext>
            </a:extLst>
          </p:cNvPr>
          <p:cNvSpPr/>
          <p:nvPr/>
        </p:nvSpPr>
        <p:spPr>
          <a:xfrm>
            <a:off x="228286" y="616500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personaliseer je dagboek en volg de training</a:t>
            </a: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Google Shape;190;g71ec2c26b6_0_210">
            <a:extLst>
              <a:ext uri="{FF2B5EF4-FFF2-40B4-BE49-F238E27FC236}">
                <a16:creationId xmlns:a16="http://schemas.microsoft.com/office/drawing/2014/main" id="{65E3CBEA-D52F-6484-832B-AD94F620CCA0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0281" y="540908"/>
            <a:ext cx="2867182" cy="5503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94;g71ec2c26b6_0_210">
            <a:extLst>
              <a:ext uri="{FF2B5EF4-FFF2-40B4-BE49-F238E27FC236}">
                <a16:creationId xmlns:a16="http://schemas.microsoft.com/office/drawing/2014/main" id="{D4A8C725-06DE-7050-11F1-2B7B6977DD33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9578" y="540908"/>
            <a:ext cx="2639721" cy="5503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95;g71ec2c26b6_0_210">
            <a:extLst>
              <a:ext uri="{FF2B5EF4-FFF2-40B4-BE49-F238E27FC236}">
                <a16:creationId xmlns:a16="http://schemas.microsoft.com/office/drawing/2014/main" id="{5ACA750E-C5A8-ED0A-FFA1-891AE9E888E9}"/>
              </a:ext>
            </a:extLst>
          </p:cNvPr>
          <p:cNvPicPr preferRelativeResize="0"/>
          <p:nvPr/>
        </p:nvPicPr>
        <p:blipFill rotWithShape="1">
          <a:blip r:embed="rId6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7370" y="867126"/>
            <a:ext cx="537624" cy="588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6;g71ec2c26b6_0_210">
            <a:extLst>
              <a:ext uri="{FF2B5EF4-FFF2-40B4-BE49-F238E27FC236}">
                <a16:creationId xmlns:a16="http://schemas.microsoft.com/office/drawing/2014/main" id="{45DB9D78-3E02-8C70-838F-4C4A7C5BBA9C}"/>
              </a:ext>
            </a:extLst>
          </p:cNvPr>
          <p:cNvPicPr preferRelativeResize="0"/>
          <p:nvPr/>
        </p:nvPicPr>
        <p:blipFill rotWithShape="1">
          <a:blip r:embed="rId7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0270" y="867126"/>
            <a:ext cx="537624" cy="58869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97;g71ec2c26b6_0_210">
            <a:extLst>
              <a:ext uri="{FF2B5EF4-FFF2-40B4-BE49-F238E27FC236}">
                <a16:creationId xmlns:a16="http://schemas.microsoft.com/office/drawing/2014/main" id="{E38D97C0-F3BE-7435-447A-B2FF8ADAA662}"/>
              </a:ext>
            </a:extLst>
          </p:cNvPr>
          <p:cNvSpPr txBox="1"/>
          <p:nvPr/>
        </p:nvSpPr>
        <p:spPr>
          <a:xfrm>
            <a:off x="2799321" y="5518072"/>
            <a:ext cx="2711908" cy="588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nl-NL" sz="1477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Wanneer </a:t>
            </a:r>
            <a:r>
              <a:rPr lang="nl-NL" sz="1477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Bluetooth</a:t>
            </a:r>
            <a:r>
              <a:rPr lang="nl-NL" sz="1477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is ingeschakeld, kan je verder gaan naar de volgende stap.</a:t>
            </a:r>
          </a:p>
          <a:p>
            <a:pPr algn="ctr">
              <a:buClr>
                <a:schemeClr val="dk1"/>
              </a:buClr>
              <a:buSzPts val="1100"/>
            </a:pPr>
            <a:endParaRPr lang="nl-NL" sz="1477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200;g71ec2c26b6_0_210">
            <a:extLst>
              <a:ext uri="{FF2B5EF4-FFF2-40B4-BE49-F238E27FC236}">
                <a16:creationId xmlns:a16="http://schemas.microsoft.com/office/drawing/2014/main" id="{08347E95-5D8B-0EB6-9DC6-0909CAAC2876}"/>
              </a:ext>
            </a:extLst>
          </p:cNvPr>
          <p:cNvSpPr txBox="1"/>
          <p:nvPr/>
        </p:nvSpPr>
        <p:spPr>
          <a:xfrm>
            <a:off x="5594040" y="5518072"/>
            <a:ext cx="3088246" cy="588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84392" rIns="84392" bIns="84392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nl-NL" sz="1477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Wanneer </a:t>
            </a:r>
            <a:r>
              <a:rPr lang="nl-NL" sz="1477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Bluetooth</a:t>
            </a:r>
            <a:r>
              <a:rPr lang="nl-NL" sz="1477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en </a:t>
            </a:r>
            <a:r>
              <a:rPr lang="nl-NL" sz="1477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Locatie</a:t>
            </a:r>
            <a:r>
              <a:rPr lang="nl-NL" sz="1477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zijn ingeschakeld, kan je verder gaan naar de volgende stap.</a:t>
            </a:r>
          </a:p>
          <a:p>
            <a:pPr algn="ctr">
              <a:buClr>
                <a:schemeClr val="dk1"/>
              </a:buClr>
              <a:buSzPts val="1100"/>
            </a:pPr>
            <a:endParaRPr lang="nl-NL" sz="1477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A9103FAC-4CD1-4233-869B-9E1C1FD49DDC}"/>
              </a:ext>
            </a:extLst>
          </p:cNvPr>
          <p:cNvSpPr/>
          <p:nvPr/>
        </p:nvSpPr>
        <p:spPr>
          <a:xfrm>
            <a:off x="3267428" y="1913201"/>
            <a:ext cx="1914171" cy="3223687"/>
          </a:xfrm>
          <a:prstGeom prst="roundRect">
            <a:avLst>
              <a:gd name="adj" fmla="val 77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4272E466-C8B1-08CE-DE6C-975AE3004BC7}"/>
              </a:ext>
            </a:extLst>
          </p:cNvPr>
          <p:cNvSpPr/>
          <p:nvPr/>
        </p:nvSpPr>
        <p:spPr>
          <a:xfrm>
            <a:off x="6254727" y="1913201"/>
            <a:ext cx="1914171" cy="3223687"/>
          </a:xfrm>
          <a:prstGeom prst="roundRect">
            <a:avLst>
              <a:gd name="adj" fmla="val 77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6630406-7430-5205-0535-CC37348174C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498" y="1804747"/>
            <a:ext cx="1667852" cy="334166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3818479-737E-FA57-8B23-3E67FE139AB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886" y="1807165"/>
            <a:ext cx="1667852" cy="3341666"/>
          </a:xfrm>
          <a:prstGeom prst="rect">
            <a:avLst/>
          </a:prstGeom>
        </p:spPr>
      </p:pic>
      <p:pic>
        <p:nvPicPr>
          <p:cNvPr id="17" name="Graphic 16" descr="Markering met effen opvulling">
            <a:extLst>
              <a:ext uri="{FF2B5EF4-FFF2-40B4-BE49-F238E27FC236}">
                <a16:creationId xmlns:a16="http://schemas.microsoft.com/office/drawing/2014/main" id="{2759C8D5-D04D-9F0C-A511-ECFD0365766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68360" y="2466975"/>
            <a:ext cx="399068" cy="342085"/>
          </a:xfrm>
          <a:prstGeom prst="rect">
            <a:avLst/>
          </a:prstGeom>
        </p:spPr>
      </p:pic>
      <p:cxnSp>
        <p:nvCxnSpPr>
          <p:cNvPr id="18" name="Google Shape;198;g71ec2c26b6_0_210">
            <a:extLst>
              <a:ext uri="{FF2B5EF4-FFF2-40B4-BE49-F238E27FC236}">
                <a16:creationId xmlns:a16="http://schemas.microsoft.com/office/drawing/2014/main" id="{F16F045E-CEDF-AA9A-DBA7-027740903176}"/>
              </a:ext>
            </a:extLst>
          </p:cNvPr>
          <p:cNvCxnSpPr/>
          <p:nvPr/>
        </p:nvCxnSpPr>
        <p:spPr>
          <a:xfrm>
            <a:off x="4859501" y="5098788"/>
            <a:ext cx="0" cy="431446"/>
          </a:xfrm>
          <a:prstGeom prst="straightConnector1">
            <a:avLst/>
          </a:prstGeom>
          <a:noFill/>
          <a:ln w="25400" cap="flat" cmpd="sng">
            <a:solidFill>
              <a:srgbClr val="307B86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9" name="Google Shape;199;g71ec2c26b6_0_210">
            <a:extLst>
              <a:ext uri="{FF2B5EF4-FFF2-40B4-BE49-F238E27FC236}">
                <a16:creationId xmlns:a16="http://schemas.microsoft.com/office/drawing/2014/main" id="{83256B80-F1D9-90A0-4090-06103DBBBEDB}"/>
              </a:ext>
            </a:extLst>
          </p:cNvPr>
          <p:cNvCxnSpPr/>
          <p:nvPr/>
        </p:nvCxnSpPr>
        <p:spPr>
          <a:xfrm>
            <a:off x="7894070" y="5098788"/>
            <a:ext cx="0" cy="431446"/>
          </a:xfrm>
          <a:prstGeom prst="straightConnector1">
            <a:avLst/>
          </a:prstGeom>
          <a:noFill/>
          <a:ln w="25400" cap="flat" cmpd="sng">
            <a:solidFill>
              <a:srgbClr val="307B86"/>
            </a:solidFill>
            <a:prstDash val="solid"/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39777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g70ba2964e2_0_405"/>
          <p:cNvGrpSpPr/>
          <p:nvPr/>
        </p:nvGrpSpPr>
        <p:grpSpPr>
          <a:xfrm>
            <a:off x="0" y="50"/>
            <a:ext cx="2392500" cy="6858000"/>
            <a:chOff x="0" y="50"/>
            <a:chExt cx="2392500" cy="6858000"/>
          </a:xfrm>
        </p:grpSpPr>
        <p:sp>
          <p:nvSpPr>
            <p:cNvPr id="97" name="Google Shape;97;g70ba2964e2_0_405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" name="Google Shape;98;g70ba2964e2_0_405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Rectangle 30">
            <a:extLst>
              <a:ext uri="{FF2B5EF4-FFF2-40B4-BE49-F238E27FC236}">
                <a16:creationId xmlns:a16="http://schemas.microsoft.com/office/drawing/2014/main" id="{DC612026-7E09-7F47-A365-E51EC61CAF31}"/>
              </a:ext>
            </a:extLst>
          </p:cNvPr>
          <p:cNvSpPr/>
          <p:nvPr/>
        </p:nvSpPr>
        <p:spPr>
          <a:xfrm>
            <a:off x="2783975" y="1491344"/>
            <a:ext cx="2230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latin typeface="Open Sans"/>
                <a:ea typeface="Open Sans" panose="020B0606030504020204" pitchFamily="34" charset="0"/>
                <a:cs typeface="Open Sans"/>
              </a:rPr>
              <a:t>Druk op de knop om de </a:t>
            </a:r>
            <a:r>
              <a:rPr lang="nl-NL" dirty="0" err="1">
                <a:latin typeface="Open Sans"/>
                <a:ea typeface="Open Sans" panose="020B0606030504020204" pitchFamily="34" charset="0"/>
                <a:cs typeface="Open Sans"/>
              </a:rPr>
              <a:t>Diary</a:t>
            </a:r>
            <a:r>
              <a:rPr lang="nl-NL" dirty="0">
                <a:latin typeface="Open Sans"/>
                <a:ea typeface="Open Sans" panose="020B0606030504020204" pitchFamily="34" charset="0"/>
                <a:cs typeface="Open Sans"/>
              </a:rPr>
              <a:t> </a:t>
            </a:r>
            <a:r>
              <a:rPr lang="nl-NL" dirty="0" err="1">
                <a:latin typeface="Open Sans"/>
                <a:ea typeface="Open Sans" panose="020B0606030504020204" pitchFamily="34" charset="0"/>
                <a:cs typeface="Open Sans"/>
              </a:rPr>
              <a:t>Pod</a:t>
            </a:r>
            <a:r>
              <a:rPr lang="nl-NL" dirty="0">
                <a:latin typeface="Open Sans"/>
                <a:ea typeface="Open Sans" panose="020B0606030504020204" pitchFamily="34" charset="0"/>
                <a:cs typeface="Open Sans"/>
              </a:rPr>
              <a:t> te activeren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30">
            <a:extLst>
              <a:ext uri="{FF2B5EF4-FFF2-40B4-BE49-F238E27FC236}">
                <a16:creationId xmlns:a16="http://schemas.microsoft.com/office/drawing/2014/main" id="{BA9CD7B2-1858-614F-8CE9-F1788AA62FA8}"/>
              </a:ext>
            </a:extLst>
          </p:cNvPr>
          <p:cNvSpPr/>
          <p:nvPr/>
        </p:nvSpPr>
        <p:spPr>
          <a:xfrm>
            <a:off x="5289629" y="1491344"/>
            <a:ext cx="33682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400" dirty="0">
                <a:latin typeface="Open Sans"/>
                <a:cs typeface="Open Sans"/>
              </a:rPr>
              <a:t>Scan </a:t>
            </a:r>
            <a:r>
              <a:rPr lang="nl-NL" dirty="0">
                <a:latin typeface="Open Sans"/>
                <a:cs typeface="Open Sans"/>
              </a:rPr>
              <a:t>en connecteer</a:t>
            </a:r>
            <a:r>
              <a:rPr lang="nl-NL" sz="1400" dirty="0">
                <a:latin typeface="Open Sans"/>
                <a:cs typeface="Open Sans"/>
              </a:rPr>
              <a:t> met de </a:t>
            </a:r>
            <a:r>
              <a:rPr lang="nl-NL" sz="1400" dirty="0" err="1">
                <a:latin typeface="Open Sans"/>
                <a:cs typeface="Open Sans"/>
              </a:rPr>
              <a:t>Diary</a:t>
            </a:r>
            <a:r>
              <a:rPr lang="nl-NL" sz="1400" dirty="0">
                <a:latin typeface="Open Sans"/>
                <a:cs typeface="Open Sans"/>
              </a:rPr>
              <a:t> </a:t>
            </a:r>
            <a:r>
              <a:rPr lang="nl-NL" sz="1400" dirty="0" err="1">
                <a:latin typeface="Open Sans"/>
                <a:cs typeface="Open Sans"/>
              </a:rPr>
              <a:t>Pod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Afbeelding 3" descr="Afbeelding met controller, spel, verschillend, keukenapparaat&#10;&#10;Automatisch gegenereerde beschrijving">
            <a:extLst>
              <a:ext uri="{FF2B5EF4-FFF2-40B4-BE49-F238E27FC236}">
                <a16:creationId xmlns:a16="http://schemas.microsoft.com/office/drawing/2014/main" id="{702B1D82-2296-8C41-90D0-D57FAC9673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2500" y="2135390"/>
            <a:ext cx="2621743" cy="472261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BA4C9A7-320A-AE40-86DA-7823FC1DE1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8166" y="1845161"/>
            <a:ext cx="2392500" cy="3931377"/>
          </a:xfrm>
          <a:prstGeom prst="rect">
            <a:avLst/>
          </a:prstGeom>
        </p:spPr>
      </p:pic>
      <p:sp>
        <p:nvSpPr>
          <p:cNvPr id="17" name="Ovaal 16">
            <a:extLst>
              <a:ext uri="{FF2B5EF4-FFF2-40B4-BE49-F238E27FC236}">
                <a16:creationId xmlns:a16="http://schemas.microsoft.com/office/drawing/2014/main" id="{006A46E5-7574-264A-93C1-4E332D847609}"/>
              </a:ext>
            </a:extLst>
          </p:cNvPr>
          <p:cNvSpPr/>
          <p:nvPr/>
        </p:nvSpPr>
        <p:spPr>
          <a:xfrm>
            <a:off x="3545840" y="5745527"/>
            <a:ext cx="494510" cy="497012"/>
          </a:xfrm>
          <a:prstGeom prst="ellipse">
            <a:avLst/>
          </a:prstGeom>
          <a:noFill/>
          <a:ln w="19050">
            <a:solidFill>
              <a:srgbClr val="307B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0F9990E6-A82E-E247-A307-4BFE419426A0}"/>
              </a:ext>
            </a:extLst>
          </p:cNvPr>
          <p:cNvSpPr/>
          <p:nvPr/>
        </p:nvSpPr>
        <p:spPr>
          <a:xfrm>
            <a:off x="3483584" y="5685219"/>
            <a:ext cx="620427" cy="623566"/>
          </a:xfrm>
          <a:prstGeom prst="ellipse">
            <a:avLst/>
          </a:prstGeom>
          <a:noFill/>
          <a:ln>
            <a:solidFill>
              <a:srgbClr val="307B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Google Shape;99;g70ba2964e2_0_405">
            <a:extLst>
              <a:ext uri="{FF2B5EF4-FFF2-40B4-BE49-F238E27FC236}">
                <a16:creationId xmlns:a16="http://schemas.microsoft.com/office/drawing/2014/main" id="{3C022F4C-D400-FB53-45E3-3A000E6A9699}"/>
              </a:ext>
            </a:extLst>
          </p:cNvPr>
          <p:cNvSpPr/>
          <p:nvPr/>
        </p:nvSpPr>
        <p:spPr>
          <a:xfrm>
            <a:off x="228286" y="616500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personaliseer je dagboek en volg de training</a:t>
            </a: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B1AB7A03-9B8E-8D31-8DC9-9B863BA8C9A4}"/>
              </a:ext>
            </a:extLst>
          </p:cNvPr>
          <p:cNvSpPr/>
          <p:nvPr/>
        </p:nvSpPr>
        <p:spPr>
          <a:xfrm>
            <a:off x="5391151" y="2628900"/>
            <a:ext cx="1752600" cy="2756806"/>
          </a:xfrm>
          <a:prstGeom prst="roundRect">
            <a:avLst>
              <a:gd name="adj" fmla="val 77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C007785-1238-E38E-9485-B5F303F9F0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368" y="2540307"/>
            <a:ext cx="1439032" cy="2853760"/>
          </a:xfrm>
          <a:prstGeom prst="rect">
            <a:avLst/>
          </a:prstGeom>
        </p:spPr>
      </p:pic>
      <p:cxnSp>
        <p:nvCxnSpPr>
          <p:cNvPr id="13" name="Google Shape;228;g71ec2c26b6_0_250">
            <a:extLst>
              <a:ext uri="{FF2B5EF4-FFF2-40B4-BE49-F238E27FC236}">
                <a16:creationId xmlns:a16="http://schemas.microsoft.com/office/drawing/2014/main" id="{167CAE0A-1637-B2F4-2681-3DA9CA40466F}"/>
              </a:ext>
            </a:extLst>
          </p:cNvPr>
          <p:cNvCxnSpPr>
            <a:cxnSpLocks/>
          </p:cNvCxnSpPr>
          <p:nvPr/>
        </p:nvCxnSpPr>
        <p:spPr>
          <a:xfrm flipH="1">
            <a:off x="4013152" y="3429000"/>
            <a:ext cx="1682798" cy="2347538"/>
          </a:xfrm>
          <a:prstGeom prst="straightConnector1">
            <a:avLst/>
          </a:prstGeom>
          <a:noFill/>
          <a:ln w="25400" cap="flat" cmpd="sng">
            <a:solidFill>
              <a:srgbClr val="307B86"/>
            </a:solidFill>
            <a:prstDash val="solid"/>
            <a:round/>
            <a:headEnd type="oval" w="med" len="med"/>
            <a:tailEnd type="triangle" w="med" len="med"/>
          </a:ln>
        </p:spPr>
      </p:cxnSp>
      <p:grpSp>
        <p:nvGrpSpPr>
          <p:cNvPr id="18" name="Groep 17">
            <a:extLst>
              <a:ext uri="{FF2B5EF4-FFF2-40B4-BE49-F238E27FC236}">
                <a16:creationId xmlns:a16="http://schemas.microsoft.com/office/drawing/2014/main" id="{C2BF44E9-6B53-879F-2648-FCF32E259BA6}"/>
              </a:ext>
            </a:extLst>
          </p:cNvPr>
          <p:cNvGrpSpPr/>
          <p:nvPr/>
        </p:nvGrpSpPr>
        <p:grpSpPr>
          <a:xfrm>
            <a:off x="6969531" y="3264060"/>
            <a:ext cx="1946183" cy="3423590"/>
            <a:chOff x="6168252" y="3256089"/>
            <a:chExt cx="1946183" cy="3423590"/>
          </a:xfrm>
        </p:grpSpPr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03F335AC-7518-D436-649A-D0A61DEB0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68252" y="3256089"/>
              <a:ext cx="1946183" cy="3423590"/>
            </a:xfrm>
            <a:prstGeom prst="rect">
              <a:avLst/>
            </a:prstGeom>
          </p:spPr>
        </p:pic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095298A9-E926-2B3D-CB63-57938B52E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3267" y="4278573"/>
              <a:ext cx="1405719" cy="532263"/>
            </a:xfrm>
            <a:prstGeom prst="rect">
              <a:avLst/>
            </a:prstGeom>
          </p:spPr>
        </p:pic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8DDA7003-2B23-A469-F349-21ED1CFF3AC6}"/>
                </a:ext>
              </a:extLst>
            </p:cNvPr>
            <p:cNvSpPr/>
            <p:nvPr/>
          </p:nvSpPr>
          <p:spPr>
            <a:xfrm>
              <a:off x="6425851" y="4941683"/>
              <a:ext cx="1455406" cy="694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6FD3E602-3C84-3853-1455-52302DCD5C2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3752" y="3586892"/>
            <a:ext cx="1650496" cy="294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19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g70ba2964e2_0_405"/>
          <p:cNvGrpSpPr/>
          <p:nvPr/>
        </p:nvGrpSpPr>
        <p:grpSpPr>
          <a:xfrm>
            <a:off x="0" y="50"/>
            <a:ext cx="2392500" cy="6858000"/>
            <a:chOff x="0" y="50"/>
            <a:chExt cx="2392500" cy="6858000"/>
          </a:xfrm>
        </p:grpSpPr>
        <p:sp>
          <p:nvSpPr>
            <p:cNvPr id="97" name="Google Shape;97;g70ba2964e2_0_405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" name="Google Shape;98;g70ba2964e2_0_405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9CDBC9CE-AF40-1040-99F3-281A86DF49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9475" y="894080"/>
            <a:ext cx="2790258" cy="5012348"/>
          </a:xfrm>
          <a:prstGeom prst="rect">
            <a:avLst/>
          </a:prstGeom>
        </p:spPr>
      </p:pic>
      <p:sp>
        <p:nvSpPr>
          <p:cNvPr id="20" name="Google Shape;270;g734b5b6c74_0_0">
            <a:extLst>
              <a:ext uri="{FF2B5EF4-FFF2-40B4-BE49-F238E27FC236}">
                <a16:creationId xmlns:a16="http://schemas.microsoft.com/office/drawing/2014/main" id="{039F5A5B-AA43-EC48-8CEE-FFCD9ABCC43E}"/>
              </a:ext>
            </a:extLst>
          </p:cNvPr>
          <p:cNvSpPr txBox="1"/>
          <p:nvPr/>
        </p:nvSpPr>
        <p:spPr>
          <a:xfrm>
            <a:off x="5723959" y="2644104"/>
            <a:ext cx="3191755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Geeft de activatie code van de </a:t>
            </a:r>
            <a:r>
              <a:rPr lang="nl-NL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r>
              <a:rPr lang="nl-NL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in die je hebt ontvangen via mail (6 karakters). Vervolgens zal je opnieuw een mail ontvangen van </a:t>
            </a:r>
            <a:r>
              <a:rPr lang="nl-NL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homeflow@minzehealth.com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Google Shape;99;g70ba2964e2_0_405">
            <a:extLst>
              <a:ext uri="{FF2B5EF4-FFF2-40B4-BE49-F238E27FC236}">
                <a16:creationId xmlns:a16="http://schemas.microsoft.com/office/drawing/2014/main" id="{179959ED-67EF-E3B8-9498-581622C5E2FD}"/>
              </a:ext>
            </a:extLst>
          </p:cNvPr>
          <p:cNvSpPr/>
          <p:nvPr/>
        </p:nvSpPr>
        <p:spPr>
          <a:xfrm>
            <a:off x="228286" y="616500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personaliseer je dagboek en volg de training</a:t>
            </a: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273;g734b5b6c74_0_0">
            <a:extLst>
              <a:ext uri="{FF2B5EF4-FFF2-40B4-BE49-F238E27FC236}">
                <a16:creationId xmlns:a16="http://schemas.microsoft.com/office/drawing/2014/main" id="{1CBBB92F-071A-FD46-D998-8A6E03168BDA}"/>
              </a:ext>
            </a:extLst>
          </p:cNvPr>
          <p:cNvSpPr/>
          <p:nvPr/>
        </p:nvSpPr>
        <p:spPr>
          <a:xfrm>
            <a:off x="3041255" y="5906428"/>
            <a:ext cx="2330288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000" b="1" dirty="0">
                <a:solidFill>
                  <a:srgbClr val="307B86"/>
                </a:solidFill>
                <a:latin typeface="Open Sans"/>
                <a:ea typeface="Open Sans"/>
                <a:cs typeface="Open Sans"/>
                <a:sym typeface="Open Sans"/>
              </a:rPr>
              <a:t>Als je dit scherm niet ziet, </a:t>
            </a:r>
            <a:r>
              <a:rPr lang="nl-NL" sz="1000" dirty="0">
                <a:solidFill>
                  <a:srgbClr val="307B86"/>
                </a:solidFill>
                <a:latin typeface="Open Sans"/>
                <a:ea typeface="Open Sans"/>
                <a:cs typeface="Open Sans"/>
                <a:sym typeface="Open Sans"/>
              </a:rPr>
              <a:t>ga je automatisch naar de volgende stap</a:t>
            </a:r>
            <a:endParaRPr lang="nl-NL" sz="1000" b="0" i="0" u="none" strike="noStrike" cap="none" dirty="0">
              <a:solidFill>
                <a:srgbClr val="307B8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" name="Google Shape;274;g734b5b6c74_0_0">
            <a:extLst>
              <a:ext uri="{FF2B5EF4-FFF2-40B4-BE49-F238E27FC236}">
                <a16:creationId xmlns:a16="http://schemas.microsoft.com/office/drawing/2014/main" id="{F8661755-33EE-19A9-CBAF-63ECB0FAD5AB}"/>
              </a:ext>
            </a:extLst>
          </p:cNvPr>
          <p:cNvGrpSpPr/>
          <p:nvPr/>
        </p:nvGrpSpPr>
        <p:grpSpPr>
          <a:xfrm>
            <a:off x="2724158" y="5908931"/>
            <a:ext cx="357450" cy="369300"/>
            <a:chOff x="2868428" y="6176988"/>
            <a:chExt cx="326700" cy="369300"/>
          </a:xfrm>
        </p:grpSpPr>
        <p:sp>
          <p:nvSpPr>
            <p:cNvPr id="11" name="Google Shape;275;g734b5b6c74_0_0">
              <a:extLst>
                <a:ext uri="{FF2B5EF4-FFF2-40B4-BE49-F238E27FC236}">
                  <a16:creationId xmlns:a16="http://schemas.microsoft.com/office/drawing/2014/main" id="{CAA874F2-D2B0-785B-C485-4AD5DC8DE167}"/>
                </a:ext>
              </a:extLst>
            </p:cNvPr>
            <p:cNvSpPr/>
            <p:nvPr/>
          </p:nvSpPr>
          <p:spPr>
            <a:xfrm>
              <a:off x="2868428" y="6204965"/>
              <a:ext cx="326700" cy="326700"/>
            </a:xfrm>
            <a:prstGeom prst="ellipse">
              <a:avLst/>
            </a:prstGeom>
            <a:solidFill>
              <a:srgbClr val="307B86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76;g734b5b6c74_0_0">
              <a:extLst>
                <a:ext uri="{FF2B5EF4-FFF2-40B4-BE49-F238E27FC236}">
                  <a16:creationId xmlns:a16="http://schemas.microsoft.com/office/drawing/2014/main" id="{27F6CCB4-20DF-53CB-971E-E95F35DF9810}"/>
                </a:ext>
              </a:extLst>
            </p:cNvPr>
            <p:cNvSpPr txBox="1"/>
            <p:nvPr/>
          </p:nvSpPr>
          <p:spPr>
            <a:xfrm>
              <a:off x="2903166" y="6176988"/>
              <a:ext cx="255079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Google Shape;270;g734b5b6c74_0_0">
            <a:extLst>
              <a:ext uri="{FF2B5EF4-FFF2-40B4-BE49-F238E27FC236}">
                <a16:creationId xmlns:a16="http://schemas.microsoft.com/office/drawing/2014/main" id="{FD6AFB46-D982-CAF4-064F-FF78337F957E}"/>
              </a:ext>
            </a:extLst>
          </p:cNvPr>
          <p:cNvSpPr txBox="1"/>
          <p:nvPr/>
        </p:nvSpPr>
        <p:spPr>
          <a:xfrm>
            <a:off x="5723958" y="4206450"/>
            <a:ext cx="3454967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Indien u geen mail heeft ontvangen, contacteer, contacteer uw arts.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071D719F-D75A-E6C7-CA17-945545891B62}"/>
              </a:ext>
            </a:extLst>
          </p:cNvPr>
          <p:cNvSpPr/>
          <p:nvPr/>
        </p:nvSpPr>
        <p:spPr>
          <a:xfrm>
            <a:off x="2933700" y="1782050"/>
            <a:ext cx="2257425" cy="3666250"/>
          </a:xfrm>
          <a:prstGeom prst="roundRect">
            <a:avLst>
              <a:gd name="adj" fmla="val 77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DD7499F-5057-446F-8247-2F71AEA691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255" y="1647825"/>
            <a:ext cx="1965960" cy="3800475"/>
          </a:xfrm>
          <a:prstGeom prst="rect">
            <a:avLst/>
          </a:prstGeom>
        </p:spPr>
      </p:pic>
      <p:cxnSp>
        <p:nvCxnSpPr>
          <p:cNvPr id="14" name="Google Shape;228;g71ec2c26b6_0_250">
            <a:extLst>
              <a:ext uri="{FF2B5EF4-FFF2-40B4-BE49-F238E27FC236}">
                <a16:creationId xmlns:a16="http://schemas.microsoft.com/office/drawing/2014/main" id="{DABC0528-7843-D3CB-B2C8-C6EB35BF49AA}"/>
              </a:ext>
            </a:extLst>
          </p:cNvPr>
          <p:cNvCxnSpPr>
            <a:cxnSpLocks/>
          </p:cNvCxnSpPr>
          <p:nvPr/>
        </p:nvCxnSpPr>
        <p:spPr>
          <a:xfrm flipH="1">
            <a:off x="4678680" y="3004673"/>
            <a:ext cx="895553" cy="0"/>
          </a:xfrm>
          <a:prstGeom prst="straightConnector1">
            <a:avLst/>
          </a:prstGeom>
          <a:noFill/>
          <a:ln w="25400" cap="flat" cmpd="sng">
            <a:solidFill>
              <a:srgbClr val="307B86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5" name="Google Shape;228;g71ec2c26b6_0_250">
            <a:extLst>
              <a:ext uri="{FF2B5EF4-FFF2-40B4-BE49-F238E27FC236}">
                <a16:creationId xmlns:a16="http://schemas.microsoft.com/office/drawing/2014/main" id="{D5508341-C0F6-E19F-55A5-15EB7A938E72}"/>
              </a:ext>
            </a:extLst>
          </p:cNvPr>
          <p:cNvCxnSpPr>
            <a:cxnSpLocks/>
          </p:cNvCxnSpPr>
          <p:nvPr/>
        </p:nvCxnSpPr>
        <p:spPr>
          <a:xfrm flipH="1">
            <a:off x="4678680" y="4494260"/>
            <a:ext cx="895553" cy="0"/>
          </a:xfrm>
          <a:prstGeom prst="straightConnector1">
            <a:avLst/>
          </a:prstGeom>
          <a:noFill/>
          <a:ln w="25400" cap="flat" cmpd="sng">
            <a:solidFill>
              <a:srgbClr val="307B86"/>
            </a:solidFill>
            <a:prstDash val="solid"/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42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g70ba2964e2_0_405"/>
          <p:cNvGrpSpPr/>
          <p:nvPr/>
        </p:nvGrpSpPr>
        <p:grpSpPr>
          <a:xfrm>
            <a:off x="0" y="50"/>
            <a:ext cx="2392500" cy="6858000"/>
            <a:chOff x="0" y="50"/>
            <a:chExt cx="2392500" cy="6858000"/>
          </a:xfrm>
        </p:grpSpPr>
        <p:sp>
          <p:nvSpPr>
            <p:cNvPr id="97" name="Google Shape;97;g70ba2964e2_0_405"/>
            <p:cNvSpPr/>
            <p:nvPr/>
          </p:nvSpPr>
          <p:spPr>
            <a:xfrm>
              <a:off x="0" y="50"/>
              <a:ext cx="2392500" cy="6858000"/>
            </a:xfrm>
            <a:prstGeom prst="rect">
              <a:avLst/>
            </a:prstGeom>
            <a:gradFill>
              <a:gsLst>
                <a:gs pos="0">
                  <a:srgbClr val="3B6276"/>
                </a:gs>
                <a:gs pos="100000">
                  <a:srgbClr val="3E798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" name="Google Shape;98;g70ba2964e2_0_405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82" y="6209400"/>
              <a:ext cx="978550" cy="4782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38438F75-E8C1-144F-9CBC-3644FA6738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6183" y="1558113"/>
            <a:ext cx="2649698" cy="4178992"/>
          </a:xfrm>
          <a:prstGeom prst="rect">
            <a:avLst/>
          </a:prstGeom>
        </p:spPr>
      </p:pic>
      <p:sp>
        <p:nvSpPr>
          <p:cNvPr id="2" name="Google Shape;99;g70ba2964e2_0_405">
            <a:extLst>
              <a:ext uri="{FF2B5EF4-FFF2-40B4-BE49-F238E27FC236}">
                <a16:creationId xmlns:a16="http://schemas.microsoft.com/office/drawing/2014/main" id="{23EC97DA-77CB-3FE2-9D6D-CB722A33098C}"/>
              </a:ext>
            </a:extLst>
          </p:cNvPr>
          <p:cNvSpPr/>
          <p:nvPr/>
        </p:nvSpPr>
        <p:spPr>
          <a:xfrm>
            <a:off x="228286" y="616500"/>
            <a:ext cx="2043285" cy="54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Plasdagboek met de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4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endParaRPr lang="nl-NL"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sz="1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nl-NL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Minze</a:t>
            </a:r>
            <a:r>
              <a:rPr lang="nl-NL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Flow app</a:t>
            </a: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1200"/>
            </a:pP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download de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5D909B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nl-NL" sz="12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volg de stappen in app</a:t>
            </a:r>
          </a:p>
          <a:p>
            <a:pPr lvl="0">
              <a:buSzPts val="1200"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personaliseer je dagboek en volg de training</a:t>
            </a: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2. Start wanneer je opstaat en registreer je eerst ochtendplas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plas in de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Diary</a:t>
            </a: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1200" i="1" dirty="0" err="1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Pod</a:t>
            </a:r>
            <a:b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 sz="1200" i="1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 - druk op de knop na het plassen voor registratie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3. Beantwoord de vrage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nlijsten in de app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4. Voeg andere plas-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dagboek events toe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5. Houd je dagboek bij tijdens de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dag en nacht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0" i="0" u="none" strike="noStrike" cap="none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6. </a:t>
            </a:r>
            <a:r>
              <a:rPr lang="nl-NL" sz="1200" dirty="0">
                <a:solidFill>
                  <a:srgbClr val="6A9BAB"/>
                </a:solidFill>
                <a:latin typeface="Open Sans"/>
                <a:ea typeface="Open Sans"/>
                <a:cs typeface="Open Sans"/>
                <a:sym typeface="Open Sans"/>
              </a:rPr>
              <a:t>Eindig een eerst cyclus met je ochtendplas de volgende dag</a:t>
            </a: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nl-NL" sz="1200" b="0" i="0" u="none" strike="noStrike" cap="none" dirty="0">
              <a:solidFill>
                <a:srgbClr val="6A9BA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D2508401-7216-A72C-6481-5EB4BE9591C5}"/>
              </a:ext>
            </a:extLst>
          </p:cNvPr>
          <p:cNvSpPr/>
          <p:nvPr/>
        </p:nvSpPr>
        <p:spPr>
          <a:xfrm>
            <a:off x="2858379" y="2128868"/>
            <a:ext cx="1957039" cy="3300382"/>
          </a:xfrm>
          <a:prstGeom prst="roundRect">
            <a:avLst>
              <a:gd name="adj" fmla="val 77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CBDB08A-0CC2-E9A5-85AE-5E61BD6F3B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248" y="2128867"/>
            <a:ext cx="1794578" cy="322368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FE8BEC5-E199-7EBF-C8F6-219E410E72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680705"/>
            <a:ext cx="2649698" cy="4066370"/>
          </a:xfrm>
          <a:prstGeom prst="rect">
            <a:avLst/>
          </a:prstGeom>
        </p:spPr>
      </p:pic>
      <p:cxnSp>
        <p:nvCxnSpPr>
          <p:cNvPr id="10" name="Google Shape;300;g71ec2c26b6_0_319">
            <a:extLst>
              <a:ext uri="{FF2B5EF4-FFF2-40B4-BE49-F238E27FC236}">
                <a16:creationId xmlns:a16="http://schemas.microsoft.com/office/drawing/2014/main" id="{C43C54F4-7867-7F76-26D0-86C819A239F2}"/>
              </a:ext>
            </a:extLst>
          </p:cNvPr>
          <p:cNvCxnSpPr>
            <a:cxnSpLocks/>
          </p:cNvCxnSpPr>
          <p:nvPr/>
        </p:nvCxnSpPr>
        <p:spPr>
          <a:xfrm flipV="1">
            <a:off x="5589231" y="4482015"/>
            <a:ext cx="1405687" cy="1367485"/>
          </a:xfrm>
          <a:prstGeom prst="straightConnector1">
            <a:avLst/>
          </a:prstGeom>
          <a:noFill/>
          <a:ln w="25400" cap="flat" cmpd="sng">
            <a:solidFill>
              <a:srgbClr val="307B86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11" name="Google Shape;301;g71ec2c26b6_0_319">
            <a:extLst>
              <a:ext uri="{FF2B5EF4-FFF2-40B4-BE49-F238E27FC236}">
                <a16:creationId xmlns:a16="http://schemas.microsoft.com/office/drawing/2014/main" id="{1031BFE6-63CD-9F71-A01E-99E6E3E30DE8}"/>
              </a:ext>
            </a:extLst>
          </p:cNvPr>
          <p:cNvSpPr txBox="1"/>
          <p:nvPr/>
        </p:nvSpPr>
        <p:spPr>
          <a:xfrm>
            <a:off x="7035203" y="3916950"/>
            <a:ext cx="2108797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Accepteer de Privacy Policy om te starten met het plasdagboek.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6177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4004</Words>
  <Application>Microsoft Macintosh PowerPoint</Application>
  <PresentationFormat>On-screen Show (4:3)</PresentationFormat>
  <Paragraphs>754</Paragraphs>
  <Slides>36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Open Sans</vt:lpstr>
      <vt:lpstr>Montserrat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Jiri Vermeulen</dc:creator>
  <cp:lastModifiedBy>Jiri Vermeulen</cp:lastModifiedBy>
  <cp:revision>33</cp:revision>
  <dcterms:created xsi:type="dcterms:W3CDTF">2017-10-19T09:19:29Z</dcterms:created>
  <dcterms:modified xsi:type="dcterms:W3CDTF">2023-09-08T07:52:06Z</dcterms:modified>
</cp:coreProperties>
</file>